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82" r:id="rId21"/>
    <p:sldId id="274" r:id="rId22"/>
    <p:sldId id="277" r:id="rId23"/>
    <p:sldId id="283" r:id="rId24"/>
    <p:sldId id="278" r:id="rId25"/>
    <p:sldId id="279" r:id="rId26"/>
    <p:sldId id="280" r:id="rId27"/>
    <p:sldId id="281" r:id="rId28"/>
    <p:sldId id="286" r:id="rId29"/>
    <p:sldId id="285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23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0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image" Target="../media/image28.jpe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0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image" Target="../media/image28.jpe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E2E4B1-8463-45CE-A570-C63FC781E1E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AD1353-BCF6-42F9-A03C-F6353CBC6671}">
      <dgm:prSet/>
      <dgm:spPr/>
      <dgm:t>
        <a:bodyPr/>
        <a:lstStyle/>
        <a:p>
          <a:pPr rtl="0"/>
          <a:r>
            <a:rPr lang="en-GB" dirty="0" smtClean="0"/>
            <a:t>Key Security Principals</a:t>
          </a:r>
          <a:endParaRPr lang="en-US" dirty="0"/>
        </a:p>
      </dgm:t>
    </dgm:pt>
    <dgm:pt modelId="{9D0A549C-1302-4706-966F-5E15AD951702}" type="parTrans" cxnId="{ED3A8FAB-2009-478C-A27F-636A94D17E3A}">
      <dgm:prSet/>
      <dgm:spPr/>
      <dgm:t>
        <a:bodyPr/>
        <a:lstStyle/>
        <a:p>
          <a:endParaRPr lang="en-US"/>
        </a:p>
      </dgm:t>
    </dgm:pt>
    <dgm:pt modelId="{4E2CF9CB-2259-4EEB-AED2-E4831B567FFD}" type="sibTrans" cxnId="{ED3A8FAB-2009-478C-A27F-636A94D17E3A}">
      <dgm:prSet/>
      <dgm:spPr/>
      <dgm:t>
        <a:bodyPr/>
        <a:lstStyle/>
        <a:p>
          <a:endParaRPr lang="en-US"/>
        </a:p>
      </dgm:t>
    </dgm:pt>
    <dgm:pt modelId="{B9B6589B-6BD0-44C4-AF07-B6D4691A075F}">
      <dgm:prSet/>
      <dgm:spPr/>
      <dgm:t>
        <a:bodyPr/>
        <a:lstStyle/>
        <a:p>
          <a:pPr rtl="0"/>
          <a:r>
            <a:rPr lang="en-GB" smtClean="0"/>
            <a:t>Row Level Security</a:t>
          </a:r>
          <a:endParaRPr lang="en-US"/>
        </a:p>
      </dgm:t>
    </dgm:pt>
    <dgm:pt modelId="{1311EDD2-4F0C-4F98-A2F8-36A667C0F5A5}" type="parTrans" cxnId="{F9AED5EA-1375-414B-AD3E-0E41A5301D69}">
      <dgm:prSet/>
      <dgm:spPr/>
      <dgm:t>
        <a:bodyPr/>
        <a:lstStyle/>
        <a:p>
          <a:endParaRPr lang="en-US"/>
        </a:p>
      </dgm:t>
    </dgm:pt>
    <dgm:pt modelId="{51273A0A-23FA-491D-9F1F-87AF1A802ABC}" type="sibTrans" cxnId="{F9AED5EA-1375-414B-AD3E-0E41A5301D69}">
      <dgm:prSet/>
      <dgm:spPr/>
      <dgm:t>
        <a:bodyPr/>
        <a:lstStyle/>
        <a:p>
          <a:endParaRPr lang="en-US"/>
        </a:p>
      </dgm:t>
    </dgm:pt>
    <dgm:pt modelId="{2C719E9A-CFEE-493E-AD97-F76275B67B9F}">
      <dgm:prSet/>
      <dgm:spPr/>
      <dgm:t>
        <a:bodyPr/>
        <a:lstStyle/>
        <a:p>
          <a:pPr rtl="0"/>
          <a:r>
            <a:rPr lang="en-GB" smtClean="0"/>
            <a:t>Dynamic Data Masking</a:t>
          </a:r>
          <a:endParaRPr lang="en-US"/>
        </a:p>
      </dgm:t>
    </dgm:pt>
    <dgm:pt modelId="{06996BD3-61F4-46B2-8000-C2308701D098}" type="parTrans" cxnId="{F6CB5DAC-2FA9-4BB3-A0F2-08FC6CE69620}">
      <dgm:prSet/>
      <dgm:spPr/>
      <dgm:t>
        <a:bodyPr/>
        <a:lstStyle/>
        <a:p>
          <a:endParaRPr lang="en-US"/>
        </a:p>
      </dgm:t>
    </dgm:pt>
    <dgm:pt modelId="{3D5452A6-BB6D-42E1-AA4B-414FC330E059}" type="sibTrans" cxnId="{F6CB5DAC-2FA9-4BB3-A0F2-08FC6CE69620}">
      <dgm:prSet/>
      <dgm:spPr/>
      <dgm:t>
        <a:bodyPr/>
        <a:lstStyle/>
        <a:p>
          <a:endParaRPr lang="en-US"/>
        </a:p>
      </dgm:t>
    </dgm:pt>
    <dgm:pt modelId="{F675416C-A5B3-4AAE-95C2-53070B3E6C3F}" type="pres">
      <dgm:prSet presAssocID="{09E2E4B1-8463-45CE-A570-C63FC781E1E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4D430E-B16D-4883-AD57-B016B17D4272}" type="pres">
      <dgm:prSet presAssocID="{EFAD1353-BCF6-42F9-A03C-F6353CBC6671}" presName="comp" presStyleCnt="0"/>
      <dgm:spPr/>
    </dgm:pt>
    <dgm:pt modelId="{DD8740D9-5B05-4321-8001-782BBFDCDA51}" type="pres">
      <dgm:prSet presAssocID="{EFAD1353-BCF6-42F9-A03C-F6353CBC6671}" presName="box" presStyleLbl="node1" presStyleIdx="0" presStyleCnt="3"/>
      <dgm:spPr/>
      <dgm:t>
        <a:bodyPr/>
        <a:lstStyle/>
        <a:p>
          <a:endParaRPr lang="en-US"/>
        </a:p>
      </dgm:t>
    </dgm:pt>
    <dgm:pt modelId="{B378A6C3-A386-4BCB-91FC-B36F7ED0F104}" type="pres">
      <dgm:prSet presAssocID="{EFAD1353-BCF6-42F9-A03C-F6353CBC667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en-US"/>
        </a:p>
      </dgm:t>
    </dgm:pt>
    <dgm:pt modelId="{4FC5E1E1-22E4-4A97-986A-28B9D29EDF7C}" type="pres">
      <dgm:prSet presAssocID="{EFAD1353-BCF6-42F9-A03C-F6353CBC667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256F69-1413-43AD-9508-C9395F7A11C0}" type="pres">
      <dgm:prSet presAssocID="{4E2CF9CB-2259-4EEB-AED2-E4831B567FFD}" presName="spacer" presStyleCnt="0"/>
      <dgm:spPr/>
    </dgm:pt>
    <dgm:pt modelId="{730AF2B5-27BC-4817-973E-09C57E2EBD53}" type="pres">
      <dgm:prSet presAssocID="{B9B6589B-6BD0-44C4-AF07-B6D4691A075F}" presName="comp" presStyleCnt="0"/>
      <dgm:spPr/>
    </dgm:pt>
    <dgm:pt modelId="{EE8BEE80-6CD5-4BE6-AF48-9495AACF893B}" type="pres">
      <dgm:prSet presAssocID="{B9B6589B-6BD0-44C4-AF07-B6D4691A075F}" presName="box" presStyleLbl="node1" presStyleIdx="1" presStyleCnt="3"/>
      <dgm:spPr/>
      <dgm:t>
        <a:bodyPr/>
        <a:lstStyle/>
        <a:p>
          <a:endParaRPr lang="en-US"/>
        </a:p>
      </dgm:t>
    </dgm:pt>
    <dgm:pt modelId="{67CEAF6E-7D98-437E-8370-D36DC25C585A}" type="pres">
      <dgm:prSet presAssocID="{B9B6589B-6BD0-44C4-AF07-B6D4691A075F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976DD9A5-EAA3-4FDE-B1DB-6B5FC9E47BA4}" type="pres">
      <dgm:prSet presAssocID="{B9B6589B-6BD0-44C4-AF07-B6D4691A075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65E96-28C4-4F9A-8D38-B446E5206078}" type="pres">
      <dgm:prSet presAssocID="{51273A0A-23FA-491D-9F1F-87AF1A802ABC}" presName="spacer" presStyleCnt="0"/>
      <dgm:spPr/>
    </dgm:pt>
    <dgm:pt modelId="{1BA5C73A-B5C4-42B0-94D0-6AA2354F80F8}" type="pres">
      <dgm:prSet presAssocID="{2C719E9A-CFEE-493E-AD97-F76275B67B9F}" presName="comp" presStyleCnt="0"/>
      <dgm:spPr/>
    </dgm:pt>
    <dgm:pt modelId="{83506777-C8D2-4165-8431-D0C50F6732FE}" type="pres">
      <dgm:prSet presAssocID="{2C719E9A-CFEE-493E-AD97-F76275B67B9F}" presName="box" presStyleLbl="node1" presStyleIdx="2" presStyleCnt="3"/>
      <dgm:spPr/>
      <dgm:t>
        <a:bodyPr/>
        <a:lstStyle/>
        <a:p>
          <a:endParaRPr lang="en-US"/>
        </a:p>
      </dgm:t>
    </dgm:pt>
    <dgm:pt modelId="{D1ABFFEA-2012-4ABB-81E9-B5355946E222}" type="pres">
      <dgm:prSet presAssocID="{2C719E9A-CFEE-493E-AD97-F76275B67B9F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CDD767F4-50BB-446B-B7FA-3788BAD037D1}" type="pres">
      <dgm:prSet presAssocID="{2C719E9A-CFEE-493E-AD97-F76275B67B9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39CAA9-76AC-4151-AA29-7C3A82C4D384}" type="presOf" srcId="{2C719E9A-CFEE-493E-AD97-F76275B67B9F}" destId="{83506777-C8D2-4165-8431-D0C50F6732FE}" srcOrd="0" destOrd="0" presId="urn:microsoft.com/office/officeart/2005/8/layout/vList4"/>
    <dgm:cxn modelId="{61915F60-3D04-483B-ABEA-67187904E0A0}" type="presOf" srcId="{B9B6589B-6BD0-44C4-AF07-B6D4691A075F}" destId="{EE8BEE80-6CD5-4BE6-AF48-9495AACF893B}" srcOrd="0" destOrd="0" presId="urn:microsoft.com/office/officeart/2005/8/layout/vList4"/>
    <dgm:cxn modelId="{F9AED5EA-1375-414B-AD3E-0E41A5301D69}" srcId="{09E2E4B1-8463-45CE-A570-C63FC781E1E0}" destId="{B9B6589B-6BD0-44C4-AF07-B6D4691A075F}" srcOrd="1" destOrd="0" parTransId="{1311EDD2-4F0C-4F98-A2F8-36A667C0F5A5}" sibTransId="{51273A0A-23FA-491D-9F1F-87AF1A802ABC}"/>
    <dgm:cxn modelId="{3AC0F4CC-434A-42E9-9933-0715C130D296}" type="presOf" srcId="{2C719E9A-CFEE-493E-AD97-F76275B67B9F}" destId="{CDD767F4-50BB-446B-B7FA-3788BAD037D1}" srcOrd="1" destOrd="0" presId="urn:microsoft.com/office/officeart/2005/8/layout/vList4"/>
    <dgm:cxn modelId="{983BFA27-D32A-4DFF-8250-D71ECEECB92F}" type="presOf" srcId="{B9B6589B-6BD0-44C4-AF07-B6D4691A075F}" destId="{976DD9A5-EAA3-4FDE-B1DB-6B5FC9E47BA4}" srcOrd="1" destOrd="0" presId="urn:microsoft.com/office/officeart/2005/8/layout/vList4"/>
    <dgm:cxn modelId="{ED3A8FAB-2009-478C-A27F-636A94D17E3A}" srcId="{09E2E4B1-8463-45CE-A570-C63FC781E1E0}" destId="{EFAD1353-BCF6-42F9-A03C-F6353CBC6671}" srcOrd="0" destOrd="0" parTransId="{9D0A549C-1302-4706-966F-5E15AD951702}" sibTransId="{4E2CF9CB-2259-4EEB-AED2-E4831B567FFD}"/>
    <dgm:cxn modelId="{8F1A3894-B1D2-4141-96D7-F7C791A98B62}" type="presOf" srcId="{EFAD1353-BCF6-42F9-A03C-F6353CBC6671}" destId="{DD8740D9-5B05-4321-8001-782BBFDCDA51}" srcOrd="0" destOrd="0" presId="urn:microsoft.com/office/officeart/2005/8/layout/vList4"/>
    <dgm:cxn modelId="{F6CB5DAC-2FA9-4BB3-A0F2-08FC6CE69620}" srcId="{09E2E4B1-8463-45CE-A570-C63FC781E1E0}" destId="{2C719E9A-CFEE-493E-AD97-F76275B67B9F}" srcOrd="2" destOrd="0" parTransId="{06996BD3-61F4-46B2-8000-C2308701D098}" sibTransId="{3D5452A6-BB6D-42E1-AA4B-414FC330E059}"/>
    <dgm:cxn modelId="{7EAE5834-01D1-450A-88C4-EF93B78466B5}" type="presOf" srcId="{EFAD1353-BCF6-42F9-A03C-F6353CBC6671}" destId="{4FC5E1E1-22E4-4A97-986A-28B9D29EDF7C}" srcOrd="1" destOrd="0" presId="urn:microsoft.com/office/officeart/2005/8/layout/vList4"/>
    <dgm:cxn modelId="{2284F3E4-E38B-4EEC-A2F5-986B68639841}" type="presOf" srcId="{09E2E4B1-8463-45CE-A570-C63FC781E1E0}" destId="{F675416C-A5B3-4AAE-95C2-53070B3E6C3F}" srcOrd="0" destOrd="0" presId="urn:microsoft.com/office/officeart/2005/8/layout/vList4"/>
    <dgm:cxn modelId="{A7A4E746-7075-4756-8750-CFA81ACADB3F}" type="presParOf" srcId="{F675416C-A5B3-4AAE-95C2-53070B3E6C3F}" destId="{924D430E-B16D-4883-AD57-B016B17D4272}" srcOrd="0" destOrd="0" presId="urn:microsoft.com/office/officeart/2005/8/layout/vList4"/>
    <dgm:cxn modelId="{14F1093C-E32E-4338-ADA5-489720E14944}" type="presParOf" srcId="{924D430E-B16D-4883-AD57-B016B17D4272}" destId="{DD8740D9-5B05-4321-8001-782BBFDCDA51}" srcOrd="0" destOrd="0" presId="urn:microsoft.com/office/officeart/2005/8/layout/vList4"/>
    <dgm:cxn modelId="{513D75BC-C0D0-436F-8B04-965C1B65AA2B}" type="presParOf" srcId="{924D430E-B16D-4883-AD57-B016B17D4272}" destId="{B378A6C3-A386-4BCB-91FC-B36F7ED0F104}" srcOrd="1" destOrd="0" presId="urn:microsoft.com/office/officeart/2005/8/layout/vList4"/>
    <dgm:cxn modelId="{5D9130AE-B05C-4041-B5F2-7008C8609F6E}" type="presParOf" srcId="{924D430E-B16D-4883-AD57-B016B17D4272}" destId="{4FC5E1E1-22E4-4A97-986A-28B9D29EDF7C}" srcOrd="2" destOrd="0" presId="urn:microsoft.com/office/officeart/2005/8/layout/vList4"/>
    <dgm:cxn modelId="{94992079-8D4C-42F3-BAAC-18247242A82A}" type="presParOf" srcId="{F675416C-A5B3-4AAE-95C2-53070B3E6C3F}" destId="{A7256F69-1413-43AD-9508-C9395F7A11C0}" srcOrd="1" destOrd="0" presId="urn:microsoft.com/office/officeart/2005/8/layout/vList4"/>
    <dgm:cxn modelId="{0A780E88-02D2-43EB-8A07-2C3905C3554E}" type="presParOf" srcId="{F675416C-A5B3-4AAE-95C2-53070B3E6C3F}" destId="{730AF2B5-27BC-4817-973E-09C57E2EBD53}" srcOrd="2" destOrd="0" presId="urn:microsoft.com/office/officeart/2005/8/layout/vList4"/>
    <dgm:cxn modelId="{E8173F8D-3285-4757-8242-74A3BA3FB8D7}" type="presParOf" srcId="{730AF2B5-27BC-4817-973E-09C57E2EBD53}" destId="{EE8BEE80-6CD5-4BE6-AF48-9495AACF893B}" srcOrd="0" destOrd="0" presId="urn:microsoft.com/office/officeart/2005/8/layout/vList4"/>
    <dgm:cxn modelId="{BED04AA8-8518-40BF-8D3E-390A9D316109}" type="presParOf" srcId="{730AF2B5-27BC-4817-973E-09C57E2EBD53}" destId="{67CEAF6E-7D98-437E-8370-D36DC25C585A}" srcOrd="1" destOrd="0" presId="urn:microsoft.com/office/officeart/2005/8/layout/vList4"/>
    <dgm:cxn modelId="{41775E17-5FA1-4D86-8D4A-EE0EEFC291AB}" type="presParOf" srcId="{730AF2B5-27BC-4817-973E-09C57E2EBD53}" destId="{976DD9A5-EAA3-4FDE-B1DB-6B5FC9E47BA4}" srcOrd="2" destOrd="0" presId="urn:microsoft.com/office/officeart/2005/8/layout/vList4"/>
    <dgm:cxn modelId="{BB59D79D-1CDC-4714-92BE-4BE2F6338F8E}" type="presParOf" srcId="{F675416C-A5B3-4AAE-95C2-53070B3E6C3F}" destId="{2ED65E96-28C4-4F9A-8D38-B446E5206078}" srcOrd="3" destOrd="0" presId="urn:microsoft.com/office/officeart/2005/8/layout/vList4"/>
    <dgm:cxn modelId="{C3B66760-09C2-4242-9B04-230F1EE7D59B}" type="presParOf" srcId="{F675416C-A5B3-4AAE-95C2-53070B3E6C3F}" destId="{1BA5C73A-B5C4-42B0-94D0-6AA2354F80F8}" srcOrd="4" destOrd="0" presId="urn:microsoft.com/office/officeart/2005/8/layout/vList4"/>
    <dgm:cxn modelId="{E6ACD66F-5C2F-4E44-BAEC-F42F93DD61CF}" type="presParOf" srcId="{1BA5C73A-B5C4-42B0-94D0-6AA2354F80F8}" destId="{83506777-C8D2-4165-8431-D0C50F6732FE}" srcOrd="0" destOrd="0" presId="urn:microsoft.com/office/officeart/2005/8/layout/vList4"/>
    <dgm:cxn modelId="{5BCF2A8A-BFD2-469B-A3BD-12313CBA8AF8}" type="presParOf" srcId="{1BA5C73A-B5C4-42B0-94D0-6AA2354F80F8}" destId="{D1ABFFEA-2012-4ABB-81E9-B5355946E222}" srcOrd="1" destOrd="0" presId="urn:microsoft.com/office/officeart/2005/8/layout/vList4"/>
    <dgm:cxn modelId="{EE16CC47-8824-4496-A24C-1D1569744461}" type="presParOf" srcId="{1BA5C73A-B5C4-42B0-94D0-6AA2354F80F8}" destId="{CDD767F4-50BB-446B-B7FA-3788BAD037D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CC15F5-3AD7-452C-B450-C6E7F19541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7E8294-F1AA-4BB2-92C6-5C08D8931351}">
      <dgm:prSet/>
      <dgm:spPr/>
      <dgm:t>
        <a:bodyPr/>
        <a:lstStyle/>
        <a:p>
          <a:pPr rtl="0"/>
          <a:r>
            <a:rPr lang="en-GB" dirty="0" smtClean="0">
              <a:latin typeface="Consolas" panose="020B0609020204030204" pitchFamily="49" charset="0"/>
            </a:rPr>
            <a:t>default()</a:t>
          </a:r>
          <a:endParaRPr lang="en-US" dirty="0">
            <a:latin typeface="Consolas" panose="020B0609020204030204" pitchFamily="49" charset="0"/>
          </a:endParaRPr>
        </a:p>
      </dgm:t>
    </dgm:pt>
    <dgm:pt modelId="{F82B3675-19DC-4CA8-BE34-A9DF9F7FFF12}" type="parTrans" cxnId="{EB126A4B-0D8E-4157-A71B-1B454E74E72E}">
      <dgm:prSet/>
      <dgm:spPr/>
      <dgm:t>
        <a:bodyPr/>
        <a:lstStyle/>
        <a:p>
          <a:endParaRPr lang="en-US"/>
        </a:p>
      </dgm:t>
    </dgm:pt>
    <dgm:pt modelId="{72175FC6-B09A-4FE0-B7E0-61F084D291CB}" type="sibTrans" cxnId="{EB126A4B-0D8E-4157-A71B-1B454E74E72E}">
      <dgm:prSet/>
      <dgm:spPr/>
      <dgm:t>
        <a:bodyPr/>
        <a:lstStyle/>
        <a:p>
          <a:endParaRPr lang="en-US"/>
        </a:p>
      </dgm:t>
    </dgm:pt>
    <dgm:pt modelId="{ABCA1A28-02E8-46C5-B302-083E08D8A972}">
      <dgm:prSet/>
      <dgm:spPr/>
      <dgm:t>
        <a:bodyPr/>
        <a:lstStyle/>
        <a:p>
          <a:pPr rtl="0"/>
          <a:r>
            <a:rPr lang="en-GB" smtClean="0"/>
            <a:t>Predefined format</a:t>
          </a:r>
          <a:endParaRPr lang="en-US"/>
        </a:p>
      </dgm:t>
    </dgm:pt>
    <dgm:pt modelId="{65AB3530-9F64-4FAC-83E7-B3C24786BC30}" type="parTrans" cxnId="{F83FDA1D-57E6-462D-8B1E-C7F31396910F}">
      <dgm:prSet/>
      <dgm:spPr/>
      <dgm:t>
        <a:bodyPr/>
        <a:lstStyle/>
        <a:p>
          <a:endParaRPr lang="en-US"/>
        </a:p>
      </dgm:t>
    </dgm:pt>
    <dgm:pt modelId="{A18846D6-FB87-4500-AEEB-805C780D37B1}" type="sibTrans" cxnId="{F83FDA1D-57E6-462D-8B1E-C7F31396910F}">
      <dgm:prSet/>
      <dgm:spPr/>
      <dgm:t>
        <a:bodyPr/>
        <a:lstStyle/>
        <a:p>
          <a:endParaRPr lang="en-US"/>
        </a:p>
      </dgm:t>
    </dgm:pt>
    <dgm:pt modelId="{E530B5CD-D01E-45B4-B0C0-23866846E3D5}">
      <dgm:prSet/>
      <dgm:spPr/>
      <dgm:t>
        <a:bodyPr/>
        <a:lstStyle/>
        <a:p>
          <a:pPr rtl="0"/>
          <a:r>
            <a:rPr lang="en-GB" smtClean="0"/>
            <a:t>Effective for multiple data types</a:t>
          </a:r>
          <a:endParaRPr lang="en-US"/>
        </a:p>
      </dgm:t>
    </dgm:pt>
    <dgm:pt modelId="{040F0916-A6FF-4757-9EAA-D585DAF582EF}" type="parTrans" cxnId="{8FF4334E-7445-4632-9E08-010C77B6EAFC}">
      <dgm:prSet/>
      <dgm:spPr/>
      <dgm:t>
        <a:bodyPr/>
        <a:lstStyle/>
        <a:p>
          <a:endParaRPr lang="en-US"/>
        </a:p>
      </dgm:t>
    </dgm:pt>
    <dgm:pt modelId="{B1C85557-8B57-4557-AA56-A1AECFA9DD2D}" type="sibTrans" cxnId="{8FF4334E-7445-4632-9E08-010C77B6EAFC}">
      <dgm:prSet/>
      <dgm:spPr/>
      <dgm:t>
        <a:bodyPr/>
        <a:lstStyle/>
        <a:p>
          <a:endParaRPr lang="en-US"/>
        </a:p>
      </dgm:t>
    </dgm:pt>
    <dgm:pt modelId="{5D5E8F92-91B2-43A8-9008-16B136D0C7A7}">
      <dgm:prSet/>
      <dgm:spPr/>
      <dgm:t>
        <a:bodyPr/>
        <a:lstStyle/>
        <a:p>
          <a:pPr rtl="0"/>
          <a:r>
            <a:rPr lang="en-GB" dirty="0" smtClean="0">
              <a:latin typeface="Consolas" panose="020B0609020204030204" pitchFamily="49" charset="0"/>
            </a:rPr>
            <a:t>random()</a:t>
          </a:r>
          <a:endParaRPr lang="en-US" dirty="0">
            <a:latin typeface="Consolas" panose="020B0609020204030204" pitchFamily="49" charset="0"/>
          </a:endParaRPr>
        </a:p>
      </dgm:t>
    </dgm:pt>
    <dgm:pt modelId="{ECD7B7A0-A407-4C58-A35C-F9FD3CF00A80}" type="parTrans" cxnId="{52050491-C06E-4CA3-A9C6-728B0BA08524}">
      <dgm:prSet/>
      <dgm:spPr/>
      <dgm:t>
        <a:bodyPr/>
        <a:lstStyle/>
        <a:p>
          <a:endParaRPr lang="en-US"/>
        </a:p>
      </dgm:t>
    </dgm:pt>
    <dgm:pt modelId="{EA6330BF-F651-4FD8-97BA-403034EB4C4D}" type="sibTrans" cxnId="{52050491-C06E-4CA3-A9C6-728B0BA08524}">
      <dgm:prSet/>
      <dgm:spPr/>
      <dgm:t>
        <a:bodyPr/>
        <a:lstStyle/>
        <a:p>
          <a:endParaRPr lang="en-US"/>
        </a:p>
      </dgm:t>
    </dgm:pt>
    <dgm:pt modelId="{978F2641-2195-46B9-9A06-481E84C89B02}">
      <dgm:prSet/>
      <dgm:spPr/>
      <dgm:t>
        <a:bodyPr/>
        <a:lstStyle/>
        <a:p>
          <a:pPr rtl="0"/>
          <a:r>
            <a:rPr lang="en-GB" smtClean="0"/>
            <a:t>Numeric Types</a:t>
          </a:r>
          <a:endParaRPr lang="en-US"/>
        </a:p>
      </dgm:t>
    </dgm:pt>
    <dgm:pt modelId="{754E607E-0754-48E3-A23C-62379452C21F}" type="parTrans" cxnId="{FD5095B1-1BA3-483A-9C93-D3A83CD226C6}">
      <dgm:prSet/>
      <dgm:spPr/>
      <dgm:t>
        <a:bodyPr/>
        <a:lstStyle/>
        <a:p>
          <a:endParaRPr lang="en-US"/>
        </a:p>
      </dgm:t>
    </dgm:pt>
    <dgm:pt modelId="{3A97A2A2-8F31-4A65-BF0E-989E6DBF1079}" type="sibTrans" cxnId="{FD5095B1-1BA3-483A-9C93-D3A83CD226C6}">
      <dgm:prSet/>
      <dgm:spPr/>
      <dgm:t>
        <a:bodyPr/>
        <a:lstStyle/>
        <a:p>
          <a:endParaRPr lang="en-US"/>
        </a:p>
      </dgm:t>
    </dgm:pt>
    <dgm:pt modelId="{B65D12C0-09F5-4053-B895-783FE0F67C3F}">
      <dgm:prSet/>
      <dgm:spPr/>
      <dgm:t>
        <a:bodyPr/>
        <a:lstStyle/>
        <a:p>
          <a:pPr rtl="0"/>
          <a:r>
            <a:rPr lang="en-GB" smtClean="0"/>
            <a:t>Lower and upper limits defined</a:t>
          </a:r>
          <a:endParaRPr lang="en-US"/>
        </a:p>
      </dgm:t>
    </dgm:pt>
    <dgm:pt modelId="{3889CA73-23B5-4FE4-AD6E-AB78BF0A6DA4}" type="parTrans" cxnId="{12D5BA53-BE4F-4B65-9D74-BB4F2F9AEC75}">
      <dgm:prSet/>
      <dgm:spPr/>
      <dgm:t>
        <a:bodyPr/>
        <a:lstStyle/>
        <a:p>
          <a:endParaRPr lang="en-US"/>
        </a:p>
      </dgm:t>
    </dgm:pt>
    <dgm:pt modelId="{9383C874-1765-4790-84D6-2D1E95E80D07}" type="sibTrans" cxnId="{12D5BA53-BE4F-4B65-9D74-BB4F2F9AEC75}">
      <dgm:prSet/>
      <dgm:spPr/>
      <dgm:t>
        <a:bodyPr/>
        <a:lstStyle/>
        <a:p>
          <a:endParaRPr lang="en-US"/>
        </a:p>
      </dgm:t>
    </dgm:pt>
    <dgm:pt modelId="{2C2DFDD7-2DC8-407A-8174-F7B3F98A329E}" type="pres">
      <dgm:prSet presAssocID="{6ECC15F5-3AD7-452C-B450-C6E7F19541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9AE18D-8A50-48A7-A662-7490D72F90F8}" type="pres">
      <dgm:prSet presAssocID="{2D7E8294-F1AA-4BB2-92C6-5C08D893135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577FE-9BCA-42DB-BFC2-CF76CDBE4777}" type="pres">
      <dgm:prSet presAssocID="{2D7E8294-F1AA-4BB2-92C6-5C08D8931351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93DDEF-CF69-4A21-8E14-1B4103DFE863}" type="pres">
      <dgm:prSet presAssocID="{5D5E8F92-91B2-43A8-9008-16B136D0C7A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F5362-42C0-4AF3-97C6-DC13251AC84B}" type="pres">
      <dgm:prSet presAssocID="{5D5E8F92-91B2-43A8-9008-16B136D0C7A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1D993E-16FC-4A58-9F20-562DCE586E92}" type="presOf" srcId="{ABCA1A28-02E8-46C5-B302-083E08D8A972}" destId="{289577FE-9BCA-42DB-BFC2-CF76CDBE4777}" srcOrd="0" destOrd="0" presId="urn:microsoft.com/office/officeart/2005/8/layout/vList2"/>
    <dgm:cxn modelId="{2CB08204-F5EE-4E69-B84B-FEBB9AEE86FD}" type="presOf" srcId="{B65D12C0-09F5-4053-B895-783FE0F67C3F}" destId="{5CEF5362-42C0-4AF3-97C6-DC13251AC84B}" srcOrd="0" destOrd="1" presId="urn:microsoft.com/office/officeart/2005/8/layout/vList2"/>
    <dgm:cxn modelId="{F83FDA1D-57E6-462D-8B1E-C7F31396910F}" srcId="{2D7E8294-F1AA-4BB2-92C6-5C08D8931351}" destId="{ABCA1A28-02E8-46C5-B302-083E08D8A972}" srcOrd="0" destOrd="0" parTransId="{65AB3530-9F64-4FAC-83E7-B3C24786BC30}" sibTransId="{A18846D6-FB87-4500-AEEB-805C780D37B1}"/>
    <dgm:cxn modelId="{BC26052C-6AE9-4785-9D75-FB94C8CBD950}" type="presOf" srcId="{E530B5CD-D01E-45B4-B0C0-23866846E3D5}" destId="{289577FE-9BCA-42DB-BFC2-CF76CDBE4777}" srcOrd="0" destOrd="1" presId="urn:microsoft.com/office/officeart/2005/8/layout/vList2"/>
    <dgm:cxn modelId="{52050491-C06E-4CA3-A9C6-728B0BA08524}" srcId="{6ECC15F5-3AD7-452C-B450-C6E7F1954197}" destId="{5D5E8F92-91B2-43A8-9008-16B136D0C7A7}" srcOrd="1" destOrd="0" parTransId="{ECD7B7A0-A407-4C58-A35C-F9FD3CF00A80}" sibTransId="{EA6330BF-F651-4FD8-97BA-403034EB4C4D}"/>
    <dgm:cxn modelId="{8FF4334E-7445-4632-9E08-010C77B6EAFC}" srcId="{2D7E8294-F1AA-4BB2-92C6-5C08D8931351}" destId="{E530B5CD-D01E-45B4-B0C0-23866846E3D5}" srcOrd="1" destOrd="0" parTransId="{040F0916-A6FF-4757-9EAA-D585DAF582EF}" sibTransId="{B1C85557-8B57-4557-AA56-A1AECFA9DD2D}"/>
    <dgm:cxn modelId="{FD5095B1-1BA3-483A-9C93-D3A83CD226C6}" srcId="{5D5E8F92-91B2-43A8-9008-16B136D0C7A7}" destId="{978F2641-2195-46B9-9A06-481E84C89B02}" srcOrd="0" destOrd="0" parTransId="{754E607E-0754-48E3-A23C-62379452C21F}" sibTransId="{3A97A2A2-8F31-4A65-BF0E-989E6DBF1079}"/>
    <dgm:cxn modelId="{7A254E97-2143-43E9-BE18-7FF1A61C9522}" type="presOf" srcId="{6ECC15F5-3AD7-452C-B450-C6E7F1954197}" destId="{2C2DFDD7-2DC8-407A-8174-F7B3F98A329E}" srcOrd="0" destOrd="0" presId="urn:microsoft.com/office/officeart/2005/8/layout/vList2"/>
    <dgm:cxn modelId="{75655CB9-C336-408B-9390-A5C82E5989BD}" type="presOf" srcId="{978F2641-2195-46B9-9A06-481E84C89B02}" destId="{5CEF5362-42C0-4AF3-97C6-DC13251AC84B}" srcOrd="0" destOrd="0" presId="urn:microsoft.com/office/officeart/2005/8/layout/vList2"/>
    <dgm:cxn modelId="{12D5BA53-BE4F-4B65-9D74-BB4F2F9AEC75}" srcId="{5D5E8F92-91B2-43A8-9008-16B136D0C7A7}" destId="{B65D12C0-09F5-4053-B895-783FE0F67C3F}" srcOrd="1" destOrd="0" parTransId="{3889CA73-23B5-4FE4-AD6E-AB78BF0A6DA4}" sibTransId="{9383C874-1765-4790-84D6-2D1E95E80D07}"/>
    <dgm:cxn modelId="{EB126A4B-0D8E-4157-A71B-1B454E74E72E}" srcId="{6ECC15F5-3AD7-452C-B450-C6E7F1954197}" destId="{2D7E8294-F1AA-4BB2-92C6-5C08D8931351}" srcOrd="0" destOrd="0" parTransId="{F82B3675-19DC-4CA8-BE34-A9DF9F7FFF12}" sibTransId="{72175FC6-B09A-4FE0-B7E0-61F084D291CB}"/>
    <dgm:cxn modelId="{F51F56EB-01BE-4A1D-9509-875258FC1E0D}" type="presOf" srcId="{2D7E8294-F1AA-4BB2-92C6-5C08D8931351}" destId="{8A9AE18D-8A50-48A7-A662-7490D72F90F8}" srcOrd="0" destOrd="0" presId="urn:microsoft.com/office/officeart/2005/8/layout/vList2"/>
    <dgm:cxn modelId="{3AA2D71E-5979-4AD8-B438-8667D5AA7A91}" type="presOf" srcId="{5D5E8F92-91B2-43A8-9008-16B136D0C7A7}" destId="{8493DDEF-CF69-4A21-8E14-1B4103DFE863}" srcOrd="0" destOrd="0" presId="urn:microsoft.com/office/officeart/2005/8/layout/vList2"/>
    <dgm:cxn modelId="{A571090B-1818-41B0-8257-33A16C926946}" type="presParOf" srcId="{2C2DFDD7-2DC8-407A-8174-F7B3F98A329E}" destId="{8A9AE18D-8A50-48A7-A662-7490D72F90F8}" srcOrd="0" destOrd="0" presId="urn:microsoft.com/office/officeart/2005/8/layout/vList2"/>
    <dgm:cxn modelId="{14C7B595-8EE4-4AA8-BADF-7D83475110D5}" type="presParOf" srcId="{2C2DFDD7-2DC8-407A-8174-F7B3F98A329E}" destId="{289577FE-9BCA-42DB-BFC2-CF76CDBE4777}" srcOrd="1" destOrd="0" presId="urn:microsoft.com/office/officeart/2005/8/layout/vList2"/>
    <dgm:cxn modelId="{DFE1F46D-3CEC-446B-84AA-3EBC30A6E51D}" type="presParOf" srcId="{2C2DFDD7-2DC8-407A-8174-F7B3F98A329E}" destId="{8493DDEF-CF69-4A21-8E14-1B4103DFE863}" srcOrd="2" destOrd="0" presId="urn:microsoft.com/office/officeart/2005/8/layout/vList2"/>
    <dgm:cxn modelId="{63025F51-4520-45B5-A616-6B2866E1F774}" type="presParOf" srcId="{2C2DFDD7-2DC8-407A-8174-F7B3F98A329E}" destId="{5CEF5362-42C0-4AF3-97C6-DC13251AC84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7ECE7B-917D-4754-8B9E-F7613700CE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1373AB-54D0-47D4-B2E6-002657B74270}">
      <dgm:prSet/>
      <dgm:spPr/>
      <dgm:t>
        <a:bodyPr/>
        <a:lstStyle/>
        <a:p>
          <a:pPr rtl="0"/>
          <a:r>
            <a:rPr lang="en-GB" smtClean="0"/>
            <a:t>partial()</a:t>
          </a:r>
          <a:endParaRPr lang="en-US"/>
        </a:p>
      </dgm:t>
    </dgm:pt>
    <dgm:pt modelId="{EE06F73C-98B1-4E69-AA5B-FB37F4F38DB5}" type="parTrans" cxnId="{AA867E03-84BD-4A49-BEEE-E3C97F8297DD}">
      <dgm:prSet/>
      <dgm:spPr/>
      <dgm:t>
        <a:bodyPr/>
        <a:lstStyle/>
        <a:p>
          <a:endParaRPr lang="en-US"/>
        </a:p>
      </dgm:t>
    </dgm:pt>
    <dgm:pt modelId="{90B13D5E-1F53-46BE-A98B-D6E1515CB2EC}" type="sibTrans" cxnId="{AA867E03-84BD-4A49-BEEE-E3C97F8297DD}">
      <dgm:prSet/>
      <dgm:spPr/>
      <dgm:t>
        <a:bodyPr/>
        <a:lstStyle/>
        <a:p>
          <a:endParaRPr lang="en-US"/>
        </a:p>
      </dgm:t>
    </dgm:pt>
    <dgm:pt modelId="{1E213595-2A91-4845-A444-6202F9483979}">
      <dgm:prSet/>
      <dgm:spPr/>
      <dgm:t>
        <a:bodyPr/>
        <a:lstStyle/>
        <a:p>
          <a:pPr rtl="0"/>
          <a:r>
            <a:rPr lang="en-GB" smtClean="0"/>
            <a:t>User configurable</a:t>
          </a:r>
          <a:endParaRPr lang="en-US"/>
        </a:p>
      </dgm:t>
    </dgm:pt>
    <dgm:pt modelId="{274FEC2E-49A5-430A-B550-A059453AE7F0}" type="parTrans" cxnId="{9797DD21-DB7D-4DBB-8792-8C83F360CF74}">
      <dgm:prSet/>
      <dgm:spPr/>
      <dgm:t>
        <a:bodyPr/>
        <a:lstStyle/>
        <a:p>
          <a:endParaRPr lang="en-US"/>
        </a:p>
      </dgm:t>
    </dgm:pt>
    <dgm:pt modelId="{71A93E18-1180-4943-8EED-5BAE3531D9CA}" type="sibTrans" cxnId="{9797DD21-DB7D-4DBB-8792-8C83F360CF74}">
      <dgm:prSet/>
      <dgm:spPr/>
      <dgm:t>
        <a:bodyPr/>
        <a:lstStyle/>
        <a:p>
          <a:endParaRPr lang="en-US"/>
        </a:p>
      </dgm:t>
    </dgm:pt>
    <dgm:pt modelId="{6C1E7E52-4922-4049-8365-8597B6925263}">
      <dgm:prSet/>
      <dgm:spPr/>
      <dgm:t>
        <a:bodyPr/>
        <a:lstStyle/>
        <a:p>
          <a:pPr rtl="0"/>
          <a:r>
            <a:rPr lang="en-GB" smtClean="0"/>
            <a:t>Leading and training values</a:t>
          </a:r>
          <a:endParaRPr lang="en-US"/>
        </a:p>
      </dgm:t>
    </dgm:pt>
    <dgm:pt modelId="{5966163A-5CFE-48CC-B7CF-32782E00FFCD}" type="parTrans" cxnId="{6CD6C4F4-001F-4775-BA8B-4BB7505FA47B}">
      <dgm:prSet/>
      <dgm:spPr/>
      <dgm:t>
        <a:bodyPr/>
        <a:lstStyle/>
        <a:p>
          <a:endParaRPr lang="en-US"/>
        </a:p>
      </dgm:t>
    </dgm:pt>
    <dgm:pt modelId="{8730A0D2-FDA6-4A9E-8B99-E5ABC146584D}" type="sibTrans" cxnId="{6CD6C4F4-001F-4775-BA8B-4BB7505FA47B}">
      <dgm:prSet/>
      <dgm:spPr/>
      <dgm:t>
        <a:bodyPr/>
        <a:lstStyle/>
        <a:p>
          <a:endParaRPr lang="en-US"/>
        </a:p>
      </dgm:t>
    </dgm:pt>
    <dgm:pt modelId="{08651747-284C-49ED-8DB0-BE3108E32224}">
      <dgm:prSet/>
      <dgm:spPr/>
      <dgm:t>
        <a:bodyPr/>
        <a:lstStyle/>
        <a:p>
          <a:pPr rtl="0"/>
          <a:r>
            <a:rPr lang="en-GB" smtClean="0"/>
            <a:t>Custom padding string</a:t>
          </a:r>
          <a:endParaRPr lang="en-US"/>
        </a:p>
      </dgm:t>
    </dgm:pt>
    <dgm:pt modelId="{428A0140-BB64-4283-996B-16FC428D9946}" type="parTrans" cxnId="{1E523EC9-847F-4A4D-AB4C-050AC6363D5D}">
      <dgm:prSet/>
      <dgm:spPr/>
      <dgm:t>
        <a:bodyPr/>
        <a:lstStyle/>
        <a:p>
          <a:endParaRPr lang="en-US"/>
        </a:p>
      </dgm:t>
    </dgm:pt>
    <dgm:pt modelId="{3903309A-F5ED-43E6-9FF0-D8835B64ED9D}" type="sibTrans" cxnId="{1E523EC9-847F-4A4D-AB4C-050AC6363D5D}">
      <dgm:prSet/>
      <dgm:spPr/>
      <dgm:t>
        <a:bodyPr/>
        <a:lstStyle/>
        <a:p>
          <a:endParaRPr lang="en-US"/>
        </a:p>
      </dgm:t>
    </dgm:pt>
    <dgm:pt modelId="{01B3896E-FF12-4893-ACA1-0795ED03BB6E}" type="pres">
      <dgm:prSet presAssocID="{437ECE7B-917D-4754-8B9E-F7613700CE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E2771-8995-4A21-B2AC-7936251088E7}" type="pres">
      <dgm:prSet presAssocID="{A01373AB-54D0-47D4-B2E6-002657B7427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C74235-63CD-40C4-ACDF-86409E00CAB5}" type="pres">
      <dgm:prSet presAssocID="{A01373AB-54D0-47D4-B2E6-002657B7427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867E03-84BD-4A49-BEEE-E3C97F8297DD}" srcId="{437ECE7B-917D-4754-8B9E-F7613700CEE9}" destId="{A01373AB-54D0-47D4-B2E6-002657B74270}" srcOrd="0" destOrd="0" parTransId="{EE06F73C-98B1-4E69-AA5B-FB37F4F38DB5}" sibTransId="{90B13D5E-1F53-46BE-A98B-D6E1515CB2EC}"/>
    <dgm:cxn modelId="{FA67B1E5-DC40-42D8-AA30-3736D1D44E3A}" type="presOf" srcId="{6C1E7E52-4922-4049-8365-8597B6925263}" destId="{9CC74235-63CD-40C4-ACDF-86409E00CAB5}" srcOrd="0" destOrd="1" presId="urn:microsoft.com/office/officeart/2005/8/layout/vList2"/>
    <dgm:cxn modelId="{F53DF640-6242-4708-A686-67233CF46317}" type="presOf" srcId="{A01373AB-54D0-47D4-B2E6-002657B74270}" destId="{2F9E2771-8995-4A21-B2AC-7936251088E7}" srcOrd="0" destOrd="0" presId="urn:microsoft.com/office/officeart/2005/8/layout/vList2"/>
    <dgm:cxn modelId="{93D53D0B-DB7B-413B-9944-340A40AFACCC}" type="presOf" srcId="{437ECE7B-917D-4754-8B9E-F7613700CEE9}" destId="{01B3896E-FF12-4893-ACA1-0795ED03BB6E}" srcOrd="0" destOrd="0" presId="urn:microsoft.com/office/officeart/2005/8/layout/vList2"/>
    <dgm:cxn modelId="{6CD6C4F4-001F-4775-BA8B-4BB7505FA47B}" srcId="{A01373AB-54D0-47D4-B2E6-002657B74270}" destId="{6C1E7E52-4922-4049-8365-8597B6925263}" srcOrd="1" destOrd="0" parTransId="{5966163A-5CFE-48CC-B7CF-32782E00FFCD}" sibTransId="{8730A0D2-FDA6-4A9E-8B99-E5ABC146584D}"/>
    <dgm:cxn modelId="{9797DD21-DB7D-4DBB-8792-8C83F360CF74}" srcId="{A01373AB-54D0-47D4-B2E6-002657B74270}" destId="{1E213595-2A91-4845-A444-6202F9483979}" srcOrd="0" destOrd="0" parTransId="{274FEC2E-49A5-430A-B550-A059453AE7F0}" sibTransId="{71A93E18-1180-4943-8EED-5BAE3531D9CA}"/>
    <dgm:cxn modelId="{19F9DBB5-CE74-4B84-B8A3-022D08B6159E}" type="presOf" srcId="{08651747-284C-49ED-8DB0-BE3108E32224}" destId="{9CC74235-63CD-40C4-ACDF-86409E00CAB5}" srcOrd="0" destOrd="2" presId="urn:microsoft.com/office/officeart/2005/8/layout/vList2"/>
    <dgm:cxn modelId="{75501FEA-E23F-4406-97F7-7E56EA817F2A}" type="presOf" srcId="{1E213595-2A91-4845-A444-6202F9483979}" destId="{9CC74235-63CD-40C4-ACDF-86409E00CAB5}" srcOrd="0" destOrd="0" presId="urn:microsoft.com/office/officeart/2005/8/layout/vList2"/>
    <dgm:cxn modelId="{1E523EC9-847F-4A4D-AB4C-050AC6363D5D}" srcId="{A01373AB-54D0-47D4-B2E6-002657B74270}" destId="{08651747-284C-49ED-8DB0-BE3108E32224}" srcOrd="2" destOrd="0" parTransId="{428A0140-BB64-4283-996B-16FC428D9946}" sibTransId="{3903309A-F5ED-43E6-9FF0-D8835B64ED9D}"/>
    <dgm:cxn modelId="{8D3F960A-793F-40B8-9132-8B1927432070}" type="presParOf" srcId="{01B3896E-FF12-4893-ACA1-0795ED03BB6E}" destId="{2F9E2771-8995-4A21-B2AC-7936251088E7}" srcOrd="0" destOrd="0" presId="urn:microsoft.com/office/officeart/2005/8/layout/vList2"/>
    <dgm:cxn modelId="{91029657-D1C8-4C99-9064-0A18ECE0E933}" type="presParOf" srcId="{01B3896E-FF12-4893-ACA1-0795ED03BB6E}" destId="{9CC74235-63CD-40C4-ACDF-86409E00CAB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D3FB99-A911-499A-BBC3-F052D04FF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E718A4-7F37-4BC4-82C1-E82D03752DF7}">
      <dgm:prSet/>
      <dgm:spPr/>
      <dgm:t>
        <a:bodyPr/>
        <a:lstStyle/>
        <a:p>
          <a:pPr rtl="0"/>
          <a:r>
            <a:rPr lang="en-GB" dirty="0" smtClean="0"/>
            <a:t>Designed Into Application</a:t>
          </a:r>
          <a:endParaRPr lang="en-US" dirty="0"/>
        </a:p>
      </dgm:t>
    </dgm:pt>
    <dgm:pt modelId="{78CF31DB-82DF-443C-A33F-51E5ABCDD574}" type="parTrans" cxnId="{5DEBC05E-BEB2-41A1-869D-582F8C83B7B6}">
      <dgm:prSet/>
      <dgm:spPr/>
      <dgm:t>
        <a:bodyPr/>
        <a:lstStyle/>
        <a:p>
          <a:endParaRPr lang="en-US"/>
        </a:p>
      </dgm:t>
    </dgm:pt>
    <dgm:pt modelId="{BBB46995-252E-4373-AEF3-7822A1C85695}" type="sibTrans" cxnId="{5DEBC05E-BEB2-41A1-869D-582F8C83B7B6}">
      <dgm:prSet/>
      <dgm:spPr/>
      <dgm:t>
        <a:bodyPr/>
        <a:lstStyle/>
        <a:p>
          <a:endParaRPr lang="en-US"/>
        </a:p>
      </dgm:t>
    </dgm:pt>
    <dgm:pt modelId="{8E7D936E-EFEE-4FC2-A940-E5B042DB7786}">
      <dgm:prSet/>
      <dgm:spPr/>
      <dgm:t>
        <a:bodyPr/>
        <a:lstStyle/>
        <a:p>
          <a:pPr rtl="0"/>
          <a:r>
            <a:rPr lang="en-GB" smtClean="0"/>
            <a:t>Custom Logic</a:t>
          </a:r>
          <a:endParaRPr lang="en-US"/>
        </a:p>
      </dgm:t>
    </dgm:pt>
    <dgm:pt modelId="{3DC1454C-0883-4994-99E2-C2A8B03AD450}" type="parTrans" cxnId="{E823A903-AEBD-47FD-ADE3-A9899518761C}">
      <dgm:prSet/>
      <dgm:spPr/>
      <dgm:t>
        <a:bodyPr/>
        <a:lstStyle/>
        <a:p>
          <a:endParaRPr lang="en-US"/>
        </a:p>
      </dgm:t>
    </dgm:pt>
    <dgm:pt modelId="{E4E9F9E0-5B55-4D0D-B1D9-9C499220A9B5}" type="sibTrans" cxnId="{E823A903-AEBD-47FD-ADE3-A9899518761C}">
      <dgm:prSet/>
      <dgm:spPr/>
      <dgm:t>
        <a:bodyPr/>
        <a:lstStyle/>
        <a:p>
          <a:endParaRPr lang="en-US"/>
        </a:p>
      </dgm:t>
    </dgm:pt>
    <dgm:pt modelId="{55B7B74D-BC9D-4E0B-8445-0658E77C5D15}">
      <dgm:prSet/>
      <dgm:spPr/>
      <dgm:t>
        <a:bodyPr/>
        <a:lstStyle/>
        <a:p>
          <a:pPr rtl="0"/>
          <a:r>
            <a:rPr lang="en-GB" smtClean="0"/>
            <a:t>In-Line TVF</a:t>
          </a:r>
          <a:endParaRPr lang="en-US"/>
        </a:p>
      </dgm:t>
    </dgm:pt>
    <dgm:pt modelId="{CDF99044-949B-4B3B-9268-73CD7608E9E9}" type="parTrans" cxnId="{19698E92-9574-427D-97A7-EDB95939147E}">
      <dgm:prSet/>
      <dgm:spPr/>
      <dgm:t>
        <a:bodyPr/>
        <a:lstStyle/>
        <a:p>
          <a:endParaRPr lang="en-US"/>
        </a:p>
      </dgm:t>
    </dgm:pt>
    <dgm:pt modelId="{B8980514-A315-499B-A32E-228EAF4F7DE0}" type="sibTrans" cxnId="{19698E92-9574-427D-97A7-EDB95939147E}">
      <dgm:prSet/>
      <dgm:spPr/>
      <dgm:t>
        <a:bodyPr/>
        <a:lstStyle/>
        <a:p>
          <a:endParaRPr lang="en-US"/>
        </a:p>
      </dgm:t>
    </dgm:pt>
    <dgm:pt modelId="{D16F6B89-8821-465D-8B69-6B41E2D72663}" type="pres">
      <dgm:prSet presAssocID="{DBD3FB99-A911-499A-BBC3-F052D04FFD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329F6A-7502-4299-9F69-4CEAA6ADE98C}" type="pres">
      <dgm:prSet presAssocID="{8FE718A4-7F37-4BC4-82C1-E82D03752DF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8F41C-8F93-4607-BD14-1599238D22F0}" type="pres">
      <dgm:prSet presAssocID="{BBB46995-252E-4373-AEF3-7822A1C85695}" presName="spacer" presStyleCnt="0"/>
      <dgm:spPr/>
    </dgm:pt>
    <dgm:pt modelId="{A7C958D4-2531-4474-901B-E699C559C59B}" type="pres">
      <dgm:prSet presAssocID="{8E7D936E-EFEE-4FC2-A940-E5B042DB77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20C382-C6F6-4979-B7D2-83A94F74F4E7}" type="pres">
      <dgm:prSet presAssocID="{E4E9F9E0-5B55-4D0D-B1D9-9C499220A9B5}" presName="spacer" presStyleCnt="0"/>
      <dgm:spPr/>
    </dgm:pt>
    <dgm:pt modelId="{601F3ABB-68FB-49AB-A0F3-5E5DC26E4AD6}" type="pres">
      <dgm:prSet presAssocID="{55B7B74D-BC9D-4E0B-8445-0658E77C5D1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576B0A-82D2-4861-97BF-56A60E9893E6}" type="presOf" srcId="{55B7B74D-BC9D-4E0B-8445-0658E77C5D15}" destId="{601F3ABB-68FB-49AB-A0F3-5E5DC26E4AD6}" srcOrd="0" destOrd="0" presId="urn:microsoft.com/office/officeart/2005/8/layout/vList2"/>
    <dgm:cxn modelId="{E823A903-AEBD-47FD-ADE3-A9899518761C}" srcId="{DBD3FB99-A911-499A-BBC3-F052D04FFD1E}" destId="{8E7D936E-EFEE-4FC2-A940-E5B042DB7786}" srcOrd="1" destOrd="0" parTransId="{3DC1454C-0883-4994-99E2-C2A8B03AD450}" sibTransId="{E4E9F9E0-5B55-4D0D-B1D9-9C499220A9B5}"/>
    <dgm:cxn modelId="{81FAF96C-8DC6-413C-B3E5-89D5921A2306}" type="presOf" srcId="{8FE718A4-7F37-4BC4-82C1-E82D03752DF7}" destId="{C4329F6A-7502-4299-9F69-4CEAA6ADE98C}" srcOrd="0" destOrd="0" presId="urn:microsoft.com/office/officeart/2005/8/layout/vList2"/>
    <dgm:cxn modelId="{19698E92-9574-427D-97A7-EDB95939147E}" srcId="{DBD3FB99-A911-499A-BBC3-F052D04FFD1E}" destId="{55B7B74D-BC9D-4E0B-8445-0658E77C5D15}" srcOrd="2" destOrd="0" parTransId="{CDF99044-949B-4B3B-9268-73CD7608E9E9}" sibTransId="{B8980514-A315-499B-A32E-228EAF4F7DE0}"/>
    <dgm:cxn modelId="{EDD11836-D8B8-4DE2-A307-00FC59847DCE}" type="presOf" srcId="{8E7D936E-EFEE-4FC2-A940-E5B042DB7786}" destId="{A7C958D4-2531-4474-901B-E699C559C59B}" srcOrd="0" destOrd="0" presId="urn:microsoft.com/office/officeart/2005/8/layout/vList2"/>
    <dgm:cxn modelId="{2DA41CC5-3349-42E3-B53C-D7066DCA1631}" type="presOf" srcId="{DBD3FB99-A911-499A-BBC3-F052D04FFD1E}" destId="{D16F6B89-8821-465D-8B69-6B41E2D72663}" srcOrd="0" destOrd="0" presId="urn:microsoft.com/office/officeart/2005/8/layout/vList2"/>
    <dgm:cxn modelId="{5DEBC05E-BEB2-41A1-869D-582F8C83B7B6}" srcId="{DBD3FB99-A911-499A-BBC3-F052D04FFD1E}" destId="{8FE718A4-7F37-4BC4-82C1-E82D03752DF7}" srcOrd="0" destOrd="0" parTransId="{78CF31DB-82DF-443C-A33F-51E5ABCDD574}" sibTransId="{BBB46995-252E-4373-AEF3-7822A1C85695}"/>
    <dgm:cxn modelId="{B42B425D-C7AA-4115-AB79-B1F90ADE5AC4}" type="presParOf" srcId="{D16F6B89-8821-465D-8B69-6B41E2D72663}" destId="{C4329F6A-7502-4299-9F69-4CEAA6ADE98C}" srcOrd="0" destOrd="0" presId="urn:microsoft.com/office/officeart/2005/8/layout/vList2"/>
    <dgm:cxn modelId="{4C43B9A4-BF78-4950-928B-63EB1CF17F4E}" type="presParOf" srcId="{D16F6B89-8821-465D-8B69-6B41E2D72663}" destId="{B608F41C-8F93-4607-BD14-1599238D22F0}" srcOrd="1" destOrd="0" presId="urn:microsoft.com/office/officeart/2005/8/layout/vList2"/>
    <dgm:cxn modelId="{6B3520FD-7237-4782-A7CC-C480674B0240}" type="presParOf" srcId="{D16F6B89-8821-465D-8B69-6B41E2D72663}" destId="{A7C958D4-2531-4474-901B-E699C559C59B}" srcOrd="2" destOrd="0" presId="urn:microsoft.com/office/officeart/2005/8/layout/vList2"/>
    <dgm:cxn modelId="{7B2992C7-DDB3-420C-86BD-CA505C1B6AB3}" type="presParOf" srcId="{D16F6B89-8821-465D-8B69-6B41E2D72663}" destId="{DA20C382-C6F6-4979-B7D2-83A94F74F4E7}" srcOrd="3" destOrd="0" presId="urn:microsoft.com/office/officeart/2005/8/layout/vList2"/>
    <dgm:cxn modelId="{1AA194CD-745C-4582-A8A7-A9245FEDE1AF}" type="presParOf" srcId="{D16F6B89-8821-465D-8B69-6B41E2D72663}" destId="{601F3ABB-68FB-49AB-A0F3-5E5DC26E4A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D3FB99-A911-499A-BBC3-F052D04FF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718A4-7F37-4BC4-82C1-E82D03752DF7}">
      <dgm:prSet/>
      <dgm:spPr/>
      <dgm:t>
        <a:bodyPr/>
        <a:lstStyle/>
        <a:p>
          <a:pPr rtl="0"/>
          <a:r>
            <a:rPr lang="en-GB" dirty="0" smtClean="0"/>
            <a:t>Designed Into Application</a:t>
          </a:r>
          <a:endParaRPr lang="en-US" dirty="0"/>
        </a:p>
      </dgm:t>
    </dgm:pt>
    <dgm:pt modelId="{78CF31DB-82DF-443C-A33F-51E5ABCDD574}" type="parTrans" cxnId="{5DEBC05E-BEB2-41A1-869D-582F8C83B7B6}">
      <dgm:prSet/>
      <dgm:spPr/>
      <dgm:t>
        <a:bodyPr/>
        <a:lstStyle/>
        <a:p>
          <a:endParaRPr lang="en-US"/>
        </a:p>
      </dgm:t>
    </dgm:pt>
    <dgm:pt modelId="{BBB46995-252E-4373-AEF3-7822A1C85695}" type="sibTrans" cxnId="{5DEBC05E-BEB2-41A1-869D-582F8C83B7B6}">
      <dgm:prSet/>
      <dgm:spPr/>
      <dgm:t>
        <a:bodyPr/>
        <a:lstStyle/>
        <a:p>
          <a:endParaRPr lang="en-US"/>
        </a:p>
      </dgm:t>
    </dgm:pt>
    <dgm:pt modelId="{8E7D936E-EFEE-4FC2-A940-E5B042DB7786}">
      <dgm:prSet/>
      <dgm:spPr/>
      <dgm:t>
        <a:bodyPr/>
        <a:lstStyle/>
        <a:p>
          <a:pPr rtl="0"/>
          <a:r>
            <a:rPr lang="en-GB" dirty="0" smtClean="0"/>
            <a:t>Server Authentication</a:t>
          </a:r>
          <a:endParaRPr lang="en-US" dirty="0"/>
        </a:p>
      </dgm:t>
    </dgm:pt>
    <dgm:pt modelId="{3DC1454C-0883-4994-99E2-C2A8B03AD450}" type="parTrans" cxnId="{E823A903-AEBD-47FD-ADE3-A9899518761C}">
      <dgm:prSet/>
      <dgm:spPr/>
      <dgm:t>
        <a:bodyPr/>
        <a:lstStyle/>
        <a:p>
          <a:endParaRPr lang="en-US"/>
        </a:p>
      </dgm:t>
    </dgm:pt>
    <dgm:pt modelId="{E4E9F9E0-5B55-4D0D-B1D9-9C499220A9B5}" type="sibTrans" cxnId="{E823A903-AEBD-47FD-ADE3-A9899518761C}">
      <dgm:prSet/>
      <dgm:spPr/>
      <dgm:t>
        <a:bodyPr/>
        <a:lstStyle/>
        <a:p>
          <a:endParaRPr lang="en-US"/>
        </a:p>
      </dgm:t>
    </dgm:pt>
    <dgm:pt modelId="{55B7B74D-BC9D-4E0B-8445-0658E77C5D15}">
      <dgm:prSet/>
      <dgm:spPr/>
      <dgm:t>
        <a:bodyPr/>
        <a:lstStyle/>
        <a:p>
          <a:pPr rtl="0"/>
          <a:r>
            <a:rPr lang="en-GB" dirty="0" smtClean="0"/>
            <a:t>Column Definitions</a:t>
          </a:r>
          <a:endParaRPr lang="en-US" dirty="0"/>
        </a:p>
      </dgm:t>
    </dgm:pt>
    <dgm:pt modelId="{CDF99044-949B-4B3B-9268-73CD7608E9E9}" type="parTrans" cxnId="{19698E92-9574-427D-97A7-EDB95939147E}">
      <dgm:prSet/>
      <dgm:spPr/>
      <dgm:t>
        <a:bodyPr/>
        <a:lstStyle/>
        <a:p>
          <a:endParaRPr lang="en-US"/>
        </a:p>
      </dgm:t>
    </dgm:pt>
    <dgm:pt modelId="{B8980514-A315-499B-A32E-228EAF4F7DE0}" type="sibTrans" cxnId="{19698E92-9574-427D-97A7-EDB95939147E}">
      <dgm:prSet/>
      <dgm:spPr/>
      <dgm:t>
        <a:bodyPr/>
        <a:lstStyle/>
        <a:p>
          <a:endParaRPr lang="en-US"/>
        </a:p>
      </dgm:t>
    </dgm:pt>
    <dgm:pt modelId="{D16F6B89-8821-465D-8B69-6B41E2D72663}" type="pres">
      <dgm:prSet presAssocID="{DBD3FB99-A911-499A-BBC3-F052D04FFD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329F6A-7502-4299-9F69-4CEAA6ADE98C}" type="pres">
      <dgm:prSet presAssocID="{8FE718A4-7F37-4BC4-82C1-E82D03752DF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8F41C-8F93-4607-BD14-1599238D22F0}" type="pres">
      <dgm:prSet presAssocID="{BBB46995-252E-4373-AEF3-7822A1C85695}" presName="spacer" presStyleCnt="0"/>
      <dgm:spPr/>
    </dgm:pt>
    <dgm:pt modelId="{A7C958D4-2531-4474-901B-E699C559C59B}" type="pres">
      <dgm:prSet presAssocID="{8E7D936E-EFEE-4FC2-A940-E5B042DB77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20C382-C6F6-4979-B7D2-83A94F74F4E7}" type="pres">
      <dgm:prSet presAssocID="{E4E9F9E0-5B55-4D0D-B1D9-9C499220A9B5}" presName="spacer" presStyleCnt="0"/>
      <dgm:spPr/>
    </dgm:pt>
    <dgm:pt modelId="{601F3ABB-68FB-49AB-A0F3-5E5DC26E4AD6}" type="pres">
      <dgm:prSet presAssocID="{55B7B74D-BC9D-4E0B-8445-0658E77C5D1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576B0A-82D2-4861-97BF-56A60E9893E6}" type="presOf" srcId="{55B7B74D-BC9D-4E0B-8445-0658E77C5D15}" destId="{601F3ABB-68FB-49AB-A0F3-5E5DC26E4AD6}" srcOrd="0" destOrd="0" presId="urn:microsoft.com/office/officeart/2005/8/layout/vList2"/>
    <dgm:cxn modelId="{E823A903-AEBD-47FD-ADE3-A9899518761C}" srcId="{DBD3FB99-A911-499A-BBC3-F052D04FFD1E}" destId="{8E7D936E-EFEE-4FC2-A940-E5B042DB7786}" srcOrd="1" destOrd="0" parTransId="{3DC1454C-0883-4994-99E2-C2A8B03AD450}" sibTransId="{E4E9F9E0-5B55-4D0D-B1D9-9C499220A9B5}"/>
    <dgm:cxn modelId="{81FAF96C-8DC6-413C-B3E5-89D5921A2306}" type="presOf" srcId="{8FE718A4-7F37-4BC4-82C1-E82D03752DF7}" destId="{C4329F6A-7502-4299-9F69-4CEAA6ADE98C}" srcOrd="0" destOrd="0" presId="urn:microsoft.com/office/officeart/2005/8/layout/vList2"/>
    <dgm:cxn modelId="{19698E92-9574-427D-97A7-EDB95939147E}" srcId="{DBD3FB99-A911-499A-BBC3-F052D04FFD1E}" destId="{55B7B74D-BC9D-4E0B-8445-0658E77C5D15}" srcOrd="2" destOrd="0" parTransId="{CDF99044-949B-4B3B-9268-73CD7608E9E9}" sibTransId="{B8980514-A315-499B-A32E-228EAF4F7DE0}"/>
    <dgm:cxn modelId="{EDD11836-D8B8-4DE2-A307-00FC59847DCE}" type="presOf" srcId="{8E7D936E-EFEE-4FC2-A940-E5B042DB7786}" destId="{A7C958D4-2531-4474-901B-E699C559C59B}" srcOrd="0" destOrd="0" presId="urn:microsoft.com/office/officeart/2005/8/layout/vList2"/>
    <dgm:cxn modelId="{2DA41CC5-3349-42E3-B53C-D7066DCA1631}" type="presOf" srcId="{DBD3FB99-A911-499A-BBC3-F052D04FFD1E}" destId="{D16F6B89-8821-465D-8B69-6B41E2D72663}" srcOrd="0" destOrd="0" presId="urn:microsoft.com/office/officeart/2005/8/layout/vList2"/>
    <dgm:cxn modelId="{5DEBC05E-BEB2-41A1-869D-582F8C83B7B6}" srcId="{DBD3FB99-A911-499A-BBC3-F052D04FFD1E}" destId="{8FE718A4-7F37-4BC4-82C1-E82D03752DF7}" srcOrd="0" destOrd="0" parTransId="{78CF31DB-82DF-443C-A33F-51E5ABCDD574}" sibTransId="{BBB46995-252E-4373-AEF3-7822A1C85695}"/>
    <dgm:cxn modelId="{B42B425D-C7AA-4115-AB79-B1F90ADE5AC4}" type="presParOf" srcId="{D16F6B89-8821-465D-8B69-6B41E2D72663}" destId="{C4329F6A-7502-4299-9F69-4CEAA6ADE98C}" srcOrd="0" destOrd="0" presId="urn:microsoft.com/office/officeart/2005/8/layout/vList2"/>
    <dgm:cxn modelId="{4C43B9A4-BF78-4950-928B-63EB1CF17F4E}" type="presParOf" srcId="{D16F6B89-8821-465D-8B69-6B41E2D72663}" destId="{B608F41C-8F93-4607-BD14-1599238D22F0}" srcOrd="1" destOrd="0" presId="urn:microsoft.com/office/officeart/2005/8/layout/vList2"/>
    <dgm:cxn modelId="{6B3520FD-7237-4782-A7CC-C480674B0240}" type="presParOf" srcId="{D16F6B89-8821-465D-8B69-6B41E2D72663}" destId="{A7C958D4-2531-4474-901B-E699C559C59B}" srcOrd="2" destOrd="0" presId="urn:microsoft.com/office/officeart/2005/8/layout/vList2"/>
    <dgm:cxn modelId="{7B2992C7-DDB3-420C-86BD-CA505C1B6AB3}" type="presParOf" srcId="{D16F6B89-8821-465D-8B69-6B41E2D72663}" destId="{DA20C382-C6F6-4979-B7D2-83A94F74F4E7}" srcOrd="3" destOrd="0" presId="urn:microsoft.com/office/officeart/2005/8/layout/vList2"/>
    <dgm:cxn modelId="{1AA194CD-745C-4582-A8A7-A9245FEDE1AF}" type="presParOf" srcId="{D16F6B89-8821-465D-8B69-6B41E2D72663}" destId="{601F3ABB-68FB-49AB-A0F3-5E5DC26E4A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058C47-F750-40F0-9836-1E7AC77E732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9B7E1F-DCF3-4C28-98ED-D92A26EA2922}">
      <dgm:prSet/>
      <dgm:spPr/>
      <dgm:t>
        <a:bodyPr/>
        <a:lstStyle/>
        <a:p>
          <a:pPr rtl="0"/>
          <a:r>
            <a:rPr lang="en-GB" dirty="0" smtClean="0"/>
            <a:t>Secure By Design</a:t>
          </a:r>
          <a:endParaRPr lang="en-US" dirty="0"/>
        </a:p>
      </dgm:t>
    </dgm:pt>
    <dgm:pt modelId="{23628ACB-F918-47B3-876A-57F1F97332FF}" type="parTrans" cxnId="{EBCDF5C4-0D2F-4EF5-BB75-23F782854E2A}">
      <dgm:prSet/>
      <dgm:spPr/>
      <dgm:t>
        <a:bodyPr/>
        <a:lstStyle/>
        <a:p>
          <a:endParaRPr lang="en-US"/>
        </a:p>
      </dgm:t>
    </dgm:pt>
    <dgm:pt modelId="{3842C4A8-2039-49F7-8B11-A848051AA93E}" type="sibTrans" cxnId="{EBCDF5C4-0D2F-4EF5-BB75-23F782854E2A}">
      <dgm:prSet/>
      <dgm:spPr/>
      <dgm:t>
        <a:bodyPr/>
        <a:lstStyle/>
        <a:p>
          <a:endParaRPr lang="en-US"/>
        </a:p>
      </dgm:t>
    </dgm:pt>
    <dgm:pt modelId="{CEE9289E-C595-46E6-BC8B-C43E2403BB1E}">
      <dgm:prSet/>
      <dgm:spPr/>
      <dgm:t>
        <a:bodyPr/>
        <a:lstStyle/>
        <a:p>
          <a:pPr rtl="0"/>
          <a:r>
            <a:rPr lang="en-GB" smtClean="0"/>
            <a:t>Multi-Faceted Threats</a:t>
          </a:r>
          <a:endParaRPr lang="en-US"/>
        </a:p>
      </dgm:t>
    </dgm:pt>
    <dgm:pt modelId="{5C947309-BC1D-47AB-8EDC-79BA67B80DC1}" type="parTrans" cxnId="{887562D0-ACEA-403B-A57D-7295DBAD0C3F}">
      <dgm:prSet/>
      <dgm:spPr/>
      <dgm:t>
        <a:bodyPr/>
        <a:lstStyle/>
        <a:p>
          <a:endParaRPr lang="en-US"/>
        </a:p>
      </dgm:t>
    </dgm:pt>
    <dgm:pt modelId="{EE1599F9-C076-44F3-973C-F997715F86A0}" type="sibTrans" cxnId="{887562D0-ACEA-403B-A57D-7295DBAD0C3F}">
      <dgm:prSet/>
      <dgm:spPr/>
      <dgm:t>
        <a:bodyPr/>
        <a:lstStyle/>
        <a:p>
          <a:endParaRPr lang="en-US"/>
        </a:p>
      </dgm:t>
    </dgm:pt>
    <dgm:pt modelId="{E39758BC-00E4-471E-989C-F5D6E31B649B}">
      <dgm:prSet/>
      <dgm:spPr/>
      <dgm:t>
        <a:bodyPr/>
        <a:lstStyle/>
        <a:p>
          <a:pPr rtl="0"/>
          <a:r>
            <a:rPr lang="en-GB" smtClean="0"/>
            <a:t>Understanding the scope</a:t>
          </a:r>
          <a:endParaRPr lang="en-US"/>
        </a:p>
      </dgm:t>
    </dgm:pt>
    <dgm:pt modelId="{9DDF50B0-A2D3-4C02-8BFE-BF87139774B0}" type="parTrans" cxnId="{317DFF0D-4838-4D56-8F3D-48B87F703FD8}">
      <dgm:prSet/>
      <dgm:spPr/>
      <dgm:t>
        <a:bodyPr/>
        <a:lstStyle/>
        <a:p>
          <a:endParaRPr lang="en-US"/>
        </a:p>
      </dgm:t>
    </dgm:pt>
    <dgm:pt modelId="{4C40CE26-8838-450D-AFEC-5BC6DCFBA9D5}" type="sibTrans" cxnId="{317DFF0D-4838-4D56-8F3D-48B87F703FD8}">
      <dgm:prSet/>
      <dgm:spPr/>
      <dgm:t>
        <a:bodyPr/>
        <a:lstStyle/>
        <a:p>
          <a:endParaRPr lang="en-US"/>
        </a:p>
      </dgm:t>
    </dgm:pt>
    <dgm:pt modelId="{E269AF05-1DF0-4AE4-9B42-6E647906EC81}" type="pres">
      <dgm:prSet presAssocID="{45058C47-F750-40F0-9836-1E7AC77E732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E0A057-AE6A-4C7F-8823-7DF6328CCDF7}" type="pres">
      <dgm:prSet presAssocID="{019B7E1F-DCF3-4C28-98ED-D92A26EA2922}" presName="comp" presStyleCnt="0"/>
      <dgm:spPr/>
    </dgm:pt>
    <dgm:pt modelId="{F703C831-9D0B-47D2-AAB9-B19026A041A1}" type="pres">
      <dgm:prSet presAssocID="{019B7E1F-DCF3-4C28-98ED-D92A26EA2922}" presName="box" presStyleLbl="node1" presStyleIdx="0" presStyleCnt="3"/>
      <dgm:spPr/>
      <dgm:t>
        <a:bodyPr/>
        <a:lstStyle/>
        <a:p>
          <a:endParaRPr lang="en-US"/>
        </a:p>
      </dgm:t>
    </dgm:pt>
    <dgm:pt modelId="{26F6E725-1D3F-40E2-A356-BC4C57BB853D}" type="pres">
      <dgm:prSet presAssocID="{019B7E1F-DCF3-4C28-98ED-D92A26EA2922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</dgm:spPr>
    </dgm:pt>
    <dgm:pt modelId="{55699CDE-AE36-4B6E-953A-5BF0489C1BCC}" type="pres">
      <dgm:prSet presAssocID="{019B7E1F-DCF3-4C28-98ED-D92A26EA292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822FF-017A-4785-A8C1-4A1618FE3592}" type="pres">
      <dgm:prSet presAssocID="{3842C4A8-2039-49F7-8B11-A848051AA93E}" presName="spacer" presStyleCnt="0"/>
      <dgm:spPr/>
    </dgm:pt>
    <dgm:pt modelId="{468F1449-AFA6-486F-9FA0-F5822EDD7C8F}" type="pres">
      <dgm:prSet presAssocID="{CEE9289E-C595-46E6-BC8B-C43E2403BB1E}" presName="comp" presStyleCnt="0"/>
      <dgm:spPr/>
    </dgm:pt>
    <dgm:pt modelId="{5DC0E781-CF05-441C-91F8-2B1BA3B0D244}" type="pres">
      <dgm:prSet presAssocID="{CEE9289E-C595-46E6-BC8B-C43E2403BB1E}" presName="box" presStyleLbl="node1" presStyleIdx="1" presStyleCnt="3"/>
      <dgm:spPr/>
      <dgm:t>
        <a:bodyPr/>
        <a:lstStyle/>
        <a:p>
          <a:endParaRPr lang="en-US"/>
        </a:p>
      </dgm:t>
    </dgm:pt>
    <dgm:pt modelId="{6DA4ED48-FEFB-4AA4-AA02-EF6F1121AC6A}" type="pres">
      <dgm:prSet presAssocID="{CEE9289E-C595-46E6-BC8B-C43E2403BB1E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7C4193A5-ACF8-4C8D-A323-174E4338C7E3}" type="pres">
      <dgm:prSet presAssocID="{CEE9289E-C595-46E6-BC8B-C43E2403BB1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49AFA-4F54-4C64-9357-F02C55FD3E60}" type="pres">
      <dgm:prSet presAssocID="{EE1599F9-C076-44F3-973C-F997715F86A0}" presName="spacer" presStyleCnt="0"/>
      <dgm:spPr/>
    </dgm:pt>
    <dgm:pt modelId="{AA04E646-E35D-4A26-A2A7-6848FB438E35}" type="pres">
      <dgm:prSet presAssocID="{E39758BC-00E4-471E-989C-F5D6E31B649B}" presName="comp" presStyleCnt="0"/>
      <dgm:spPr/>
    </dgm:pt>
    <dgm:pt modelId="{ADD0E231-1B65-488D-BE27-ED0A5C96C398}" type="pres">
      <dgm:prSet presAssocID="{E39758BC-00E4-471E-989C-F5D6E31B649B}" presName="box" presStyleLbl="node1" presStyleIdx="2" presStyleCnt="3"/>
      <dgm:spPr/>
      <dgm:t>
        <a:bodyPr/>
        <a:lstStyle/>
        <a:p>
          <a:endParaRPr lang="en-US"/>
        </a:p>
      </dgm:t>
    </dgm:pt>
    <dgm:pt modelId="{533621AB-AA4D-441A-8F30-FCB17C02DA2E}" type="pres">
      <dgm:prSet presAssocID="{E39758BC-00E4-471E-989C-F5D6E31B649B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8420BBB2-7742-40EF-B9A8-46790EFF9BF0}" type="pres">
      <dgm:prSet presAssocID="{E39758BC-00E4-471E-989C-F5D6E31B649B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CF2BB2-2EE5-469B-9E46-62446B531475}" type="presOf" srcId="{CEE9289E-C595-46E6-BC8B-C43E2403BB1E}" destId="{5DC0E781-CF05-441C-91F8-2B1BA3B0D244}" srcOrd="0" destOrd="0" presId="urn:microsoft.com/office/officeart/2005/8/layout/vList4"/>
    <dgm:cxn modelId="{AD9E441D-A073-4535-87C3-75DADCBDF140}" type="presOf" srcId="{E39758BC-00E4-471E-989C-F5D6E31B649B}" destId="{8420BBB2-7742-40EF-B9A8-46790EFF9BF0}" srcOrd="1" destOrd="0" presId="urn:microsoft.com/office/officeart/2005/8/layout/vList4"/>
    <dgm:cxn modelId="{2D2C130E-6765-48FB-A414-0952189F8892}" type="presOf" srcId="{CEE9289E-C595-46E6-BC8B-C43E2403BB1E}" destId="{7C4193A5-ACF8-4C8D-A323-174E4338C7E3}" srcOrd="1" destOrd="0" presId="urn:microsoft.com/office/officeart/2005/8/layout/vList4"/>
    <dgm:cxn modelId="{35A6F9B7-2B97-4312-A14E-EF12B075CBB0}" type="presOf" srcId="{45058C47-F750-40F0-9836-1E7AC77E732A}" destId="{E269AF05-1DF0-4AE4-9B42-6E647906EC81}" srcOrd="0" destOrd="0" presId="urn:microsoft.com/office/officeart/2005/8/layout/vList4"/>
    <dgm:cxn modelId="{8B8A115D-A019-4593-BDC4-8E4E7EA8AB8B}" type="presOf" srcId="{E39758BC-00E4-471E-989C-F5D6E31B649B}" destId="{ADD0E231-1B65-488D-BE27-ED0A5C96C398}" srcOrd="0" destOrd="0" presId="urn:microsoft.com/office/officeart/2005/8/layout/vList4"/>
    <dgm:cxn modelId="{EBCDF5C4-0D2F-4EF5-BB75-23F782854E2A}" srcId="{45058C47-F750-40F0-9836-1E7AC77E732A}" destId="{019B7E1F-DCF3-4C28-98ED-D92A26EA2922}" srcOrd="0" destOrd="0" parTransId="{23628ACB-F918-47B3-876A-57F1F97332FF}" sibTransId="{3842C4A8-2039-49F7-8B11-A848051AA93E}"/>
    <dgm:cxn modelId="{9E7A8250-357C-4467-A764-7F6D804A5784}" type="presOf" srcId="{019B7E1F-DCF3-4C28-98ED-D92A26EA2922}" destId="{55699CDE-AE36-4B6E-953A-5BF0489C1BCC}" srcOrd="1" destOrd="0" presId="urn:microsoft.com/office/officeart/2005/8/layout/vList4"/>
    <dgm:cxn modelId="{887562D0-ACEA-403B-A57D-7295DBAD0C3F}" srcId="{45058C47-F750-40F0-9836-1E7AC77E732A}" destId="{CEE9289E-C595-46E6-BC8B-C43E2403BB1E}" srcOrd="1" destOrd="0" parTransId="{5C947309-BC1D-47AB-8EDC-79BA67B80DC1}" sibTransId="{EE1599F9-C076-44F3-973C-F997715F86A0}"/>
    <dgm:cxn modelId="{50352D53-B8B7-43EF-BFBD-EAA66CC9AF6E}" type="presOf" srcId="{019B7E1F-DCF3-4C28-98ED-D92A26EA2922}" destId="{F703C831-9D0B-47D2-AAB9-B19026A041A1}" srcOrd="0" destOrd="0" presId="urn:microsoft.com/office/officeart/2005/8/layout/vList4"/>
    <dgm:cxn modelId="{317DFF0D-4838-4D56-8F3D-48B87F703FD8}" srcId="{45058C47-F750-40F0-9836-1E7AC77E732A}" destId="{E39758BC-00E4-471E-989C-F5D6E31B649B}" srcOrd="2" destOrd="0" parTransId="{9DDF50B0-A2D3-4C02-8BFE-BF87139774B0}" sibTransId="{4C40CE26-8838-450D-AFEC-5BC6DCFBA9D5}"/>
    <dgm:cxn modelId="{2E62D170-4B1B-49E9-8628-F9F08883BE2A}" type="presParOf" srcId="{E269AF05-1DF0-4AE4-9B42-6E647906EC81}" destId="{C0E0A057-AE6A-4C7F-8823-7DF6328CCDF7}" srcOrd="0" destOrd="0" presId="urn:microsoft.com/office/officeart/2005/8/layout/vList4"/>
    <dgm:cxn modelId="{7547260B-30E8-473F-A336-067E28EC02F4}" type="presParOf" srcId="{C0E0A057-AE6A-4C7F-8823-7DF6328CCDF7}" destId="{F703C831-9D0B-47D2-AAB9-B19026A041A1}" srcOrd="0" destOrd="0" presId="urn:microsoft.com/office/officeart/2005/8/layout/vList4"/>
    <dgm:cxn modelId="{9D935ED0-3490-4F5E-BAAF-08F9FB47142E}" type="presParOf" srcId="{C0E0A057-AE6A-4C7F-8823-7DF6328CCDF7}" destId="{26F6E725-1D3F-40E2-A356-BC4C57BB853D}" srcOrd="1" destOrd="0" presId="urn:microsoft.com/office/officeart/2005/8/layout/vList4"/>
    <dgm:cxn modelId="{F35E432A-93D9-4C6D-8F15-35FD8BAE48EC}" type="presParOf" srcId="{C0E0A057-AE6A-4C7F-8823-7DF6328CCDF7}" destId="{55699CDE-AE36-4B6E-953A-5BF0489C1BCC}" srcOrd="2" destOrd="0" presId="urn:microsoft.com/office/officeart/2005/8/layout/vList4"/>
    <dgm:cxn modelId="{BB30A3C2-0DE7-49ED-B3E5-C339CBCD7B73}" type="presParOf" srcId="{E269AF05-1DF0-4AE4-9B42-6E647906EC81}" destId="{671822FF-017A-4785-A8C1-4A1618FE3592}" srcOrd="1" destOrd="0" presId="urn:microsoft.com/office/officeart/2005/8/layout/vList4"/>
    <dgm:cxn modelId="{7DA8CDFD-7104-4EED-AB50-E8CBAB83D661}" type="presParOf" srcId="{E269AF05-1DF0-4AE4-9B42-6E647906EC81}" destId="{468F1449-AFA6-486F-9FA0-F5822EDD7C8F}" srcOrd="2" destOrd="0" presId="urn:microsoft.com/office/officeart/2005/8/layout/vList4"/>
    <dgm:cxn modelId="{7A71FAC0-3579-469E-8DB0-2CF178E55768}" type="presParOf" srcId="{468F1449-AFA6-486F-9FA0-F5822EDD7C8F}" destId="{5DC0E781-CF05-441C-91F8-2B1BA3B0D244}" srcOrd="0" destOrd="0" presId="urn:microsoft.com/office/officeart/2005/8/layout/vList4"/>
    <dgm:cxn modelId="{0CABADC8-5ACD-451C-BC13-B4FBFCA856B9}" type="presParOf" srcId="{468F1449-AFA6-486F-9FA0-F5822EDD7C8F}" destId="{6DA4ED48-FEFB-4AA4-AA02-EF6F1121AC6A}" srcOrd="1" destOrd="0" presId="urn:microsoft.com/office/officeart/2005/8/layout/vList4"/>
    <dgm:cxn modelId="{3D3D3562-BCBB-421C-ABAA-33A2D68B702A}" type="presParOf" srcId="{468F1449-AFA6-486F-9FA0-F5822EDD7C8F}" destId="{7C4193A5-ACF8-4C8D-A323-174E4338C7E3}" srcOrd="2" destOrd="0" presId="urn:microsoft.com/office/officeart/2005/8/layout/vList4"/>
    <dgm:cxn modelId="{0804AF81-C89E-4F1D-8602-38DDBD138D91}" type="presParOf" srcId="{E269AF05-1DF0-4AE4-9B42-6E647906EC81}" destId="{96C49AFA-4F54-4C64-9357-F02C55FD3E60}" srcOrd="3" destOrd="0" presId="urn:microsoft.com/office/officeart/2005/8/layout/vList4"/>
    <dgm:cxn modelId="{D1B296C4-E34D-488A-8C67-F98C91A714F1}" type="presParOf" srcId="{E269AF05-1DF0-4AE4-9B42-6E647906EC81}" destId="{AA04E646-E35D-4A26-A2A7-6848FB438E35}" srcOrd="4" destOrd="0" presId="urn:microsoft.com/office/officeart/2005/8/layout/vList4"/>
    <dgm:cxn modelId="{D9E5F836-028A-41DE-995C-F6719F7207C9}" type="presParOf" srcId="{AA04E646-E35D-4A26-A2A7-6848FB438E35}" destId="{ADD0E231-1B65-488D-BE27-ED0A5C96C398}" srcOrd="0" destOrd="0" presId="urn:microsoft.com/office/officeart/2005/8/layout/vList4"/>
    <dgm:cxn modelId="{0C18A26A-C36F-4A03-A1C9-5FDAA8573B62}" type="presParOf" srcId="{AA04E646-E35D-4A26-A2A7-6848FB438E35}" destId="{533621AB-AA4D-441A-8F30-FCB17C02DA2E}" srcOrd="1" destOrd="0" presId="urn:microsoft.com/office/officeart/2005/8/layout/vList4"/>
    <dgm:cxn modelId="{85DC2F54-5C41-482B-8073-435EE29B2CF7}" type="presParOf" srcId="{AA04E646-E35D-4A26-A2A7-6848FB438E35}" destId="{8420BBB2-7742-40EF-B9A8-46790EFF9BF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FFD5E7-BA97-42C5-8A70-C03F732AF1E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8C9DA4-817B-406F-B075-A516F48BA550}">
      <dgm:prSet custT="1"/>
      <dgm:spPr/>
      <dgm:t>
        <a:bodyPr/>
        <a:lstStyle/>
        <a:p>
          <a:pPr rtl="0"/>
          <a:r>
            <a:rPr lang="en-GB" sz="4800" dirty="0" smtClean="0"/>
            <a:t>Limiting data returned</a:t>
          </a:r>
          <a:endParaRPr lang="en-US" sz="4800" dirty="0"/>
        </a:p>
      </dgm:t>
    </dgm:pt>
    <dgm:pt modelId="{C3551BFE-8CA5-490D-A108-6881B5077CAC}" type="parTrans" cxnId="{67BB7777-C0DC-4B45-A10F-98298D33B639}">
      <dgm:prSet/>
      <dgm:spPr/>
      <dgm:t>
        <a:bodyPr/>
        <a:lstStyle/>
        <a:p>
          <a:endParaRPr lang="en-US"/>
        </a:p>
      </dgm:t>
    </dgm:pt>
    <dgm:pt modelId="{A7C56339-3F3F-4F62-8A07-C9D02E2F371C}" type="sibTrans" cxnId="{67BB7777-C0DC-4B45-A10F-98298D33B639}">
      <dgm:prSet/>
      <dgm:spPr/>
      <dgm:t>
        <a:bodyPr/>
        <a:lstStyle/>
        <a:p>
          <a:endParaRPr lang="en-US"/>
        </a:p>
      </dgm:t>
    </dgm:pt>
    <dgm:pt modelId="{216AE9FF-199E-4EBA-8E10-066756F47B31}">
      <dgm:prSet custT="1"/>
      <dgm:spPr/>
      <dgm:t>
        <a:bodyPr/>
        <a:lstStyle/>
        <a:p>
          <a:pPr rtl="0"/>
          <a:r>
            <a:rPr lang="en-GB" sz="3600" dirty="0" smtClean="0"/>
            <a:t>Versions</a:t>
          </a:r>
          <a:endParaRPr lang="en-US" sz="3600" dirty="0"/>
        </a:p>
      </dgm:t>
    </dgm:pt>
    <dgm:pt modelId="{082CBA90-9720-4365-85E8-D08B6B67B596}" type="parTrans" cxnId="{A8E03B2C-73D4-44B2-A0B3-7E3912E1FBB0}">
      <dgm:prSet/>
      <dgm:spPr/>
      <dgm:t>
        <a:bodyPr/>
        <a:lstStyle/>
        <a:p>
          <a:endParaRPr lang="en-US"/>
        </a:p>
      </dgm:t>
    </dgm:pt>
    <dgm:pt modelId="{00E6CA33-50C6-47D5-ACAF-B44507A458EF}" type="sibTrans" cxnId="{A8E03B2C-73D4-44B2-A0B3-7E3912E1FBB0}">
      <dgm:prSet/>
      <dgm:spPr/>
      <dgm:t>
        <a:bodyPr/>
        <a:lstStyle/>
        <a:p>
          <a:endParaRPr lang="en-US"/>
        </a:p>
      </dgm:t>
    </dgm:pt>
    <dgm:pt modelId="{93C060B2-1E17-4929-B8C5-237705F5FFF9}">
      <dgm:prSet custT="1"/>
      <dgm:spPr/>
      <dgm:t>
        <a:bodyPr/>
        <a:lstStyle/>
        <a:p>
          <a:pPr rtl="0"/>
          <a:r>
            <a:rPr lang="en-GB" sz="1800" dirty="0" smtClean="0"/>
            <a:t>Azure SQL DB</a:t>
          </a:r>
          <a:endParaRPr lang="en-US" sz="1800" dirty="0"/>
        </a:p>
      </dgm:t>
    </dgm:pt>
    <dgm:pt modelId="{6D353D9D-8CC6-4AC1-A46D-265841FDD22F}" type="parTrans" cxnId="{87A84001-F073-4664-AF93-F03339191FF9}">
      <dgm:prSet/>
      <dgm:spPr/>
      <dgm:t>
        <a:bodyPr/>
        <a:lstStyle/>
        <a:p>
          <a:endParaRPr lang="en-US"/>
        </a:p>
      </dgm:t>
    </dgm:pt>
    <dgm:pt modelId="{47F68820-5A86-4821-B2D9-D8EA1BD68A36}" type="sibTrans" cxnId="{87A84001-F073-4664-AF93-F03339191FF9}">
      <dgm:prSet/>
      <dgm:spPr/>
      <dgm:t>
        <a:bodyPr/>
        <a:lstStyle/>
        <a:p>
          <a:endParaRPr lang="en-US"/>
        </a:p>
      </dgm:t>
    </dgm:pt>
    <dgm:pt modelId="{FD08EC54-7FF3-40F3-9D9A-34214882DBA4}">
      <dgm:prSet custT="1"/>
      <dgm:spPr/>
      <dgm:t>
        <a:bodyPr/>
        <a:lstStyle/>
        <a:p>
          <a:pPr rtl="0"/>
          <a:r>
            <a:rPr lang="en-GB" sz="1800" dirty="0" smtClean="0"/>
            <a:t>SQL Server 2016</a:t>
          </a:r>
          <a:endParaRPr lang="en-US" sz="1800" dirty="0"/>
        </a:p>
      </dgm:t>
    </dgm:pt>
    <dgm:pt modelId="{5DC039FD-FF22-49D1-8A27-C351858B0E28}" type="parTrans" cxnId="{A5EEE6CB-8DA2-4202-ABF4-EDE3C75109A1}">
      <dgm:prSet/>
      <dgm:spPr/>
      <dgm:t>
        <a:bodyPr/>
        <a:lstStyle/>
        <a:p>
          <a:endParaRPr lang="en-US"/>
        </a:p>
      </dgm:t>
    </dgm:pt>
    <dgm:pt modelId="{9A046ADF-0EAB-4512-80E7-D2D633F41AAD}" type="sibTrans" cxnId="{A5EEE6CB-8DA2-4202-ABF4-EDE3C75109A1}">
      <dgm:prSet/>
      <dgm:spPr/>
      <dgm:t>
        <a:bodyPr/>
        <a:lstStyle/>
        <a:p>
          <a:endParaRPr lang="en-US"/>
        </a:p>
      </dgm:t>
    </dgm:pt>
    <dgm:pt modelId="{EC59F50C-9CFD-4901-AA8D-63B70ECEB622}">
      <dgm:prSet/>
      <dgm:spPr/>
      <dgm:t>
        <a:bodyPr/>
        <a:lstStyle/>
        <a:p>
          <a:pPr rtl="0"/>
          <a:r>
            <a:rPr lang="en-GB" smtClean="0"/>
            <a:t>DBA Can Bypass</a:t>
          </a:r>
          <a:endParaRPr lang="en-US"/>
        </a:p>
      </dgm:t>
    </dgm:pt>
    <dgm:pt modelId="{4F8C7719-C7CD-4DC4-82D1-D333BDDDEC8A}" type="parTrans" cxnId="{17FC08D7-4D69-4E6B-81D4-68E1188CC9D5}">
      <dgm:prSet/>
      <dgm:spPr/>
      <dgm:t>
        <a:bodyPr/>
        <a:lstStyle/>
        <a:p>
          <a:endParaRPr lang="en-US"/>
        </a:p>
      </dgm:t>
    </dgm:pt>
    <dgm:pt modelId="{78D48595-61D9-42AC-91EC-35E08642DAFA}" type="sibTrans" cxnId="{17FC08D7-4D69-4E6B-81D4-68E1188CC9D5}">
      <dgm:prSet/>
      <dgm:spPr/>
      <dgm:t>
        <a:bodyPr/>
        <a:lstStyle/>
        <a:p>
          <a:endParaRPr lang="en-US"/>
        </a:p>
      </dgm:t>
    </dgm:pt>
    <dgm:pt modelId="{3A4FF40D-FF25-41EF-87AF-FB1C3DE0D8F0}" type="pres">
      <dgm:prSet presAssocID="{8CFFD5E7-BA97-42C5-8A70-C03F732AF1E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E00B5A-9808-4367-923C-AF74AD99093C}" type="pres">
      <dgm:prSet presAssocID="{138C9DA4-817B-406F-B075-A516F48BA550}" presName="comp" presStyleCnt="0"/>
      <dgm:spPr/>
    </dgm:pt>
    <dgm:pt modelId="{01F444CE-38CC-4D60-A1FE-7C95C80CA7B3}" type="pres">
      <dgm:prSet presAssocID="{138C9DA4-817B-406F-B075-A516F48BA550}" presName="box" presStyleLbl="node1" presStyleIdx="0" presStyleCnt="3"/>
      <dgm:spPr/>
      <dgm:t>
        <a:bodyPr/>
        <a:lstStyle/>
        <a:p>
          <a:endParaRPr lang="en-US"/>
        </a:p>
      </dgm:t>
    </dgm:pt>
    <dgm:pt modelId="{9B205CF5-2DA4-43F4-8432-1DDB54FF751F}" type="pres">
      <dgm:prSet presAssocID="{138C9DA4-817B-406F-B075-A516F48BA550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56503F2F-F637-4977-9ECA-CEB14F46799C}" type="pres">
      <dgm:prSet presAssocID="{138C9DA4-817B-406F-B075-A516F48BA550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AB1B6-3040-4244-BC4F-7CEDBAA41D04}" type="pres">
      <dgm:prSet presAssocID="{A7C56339-3F3F-4F62-8A07-C9D02E2F371C}" presName="spacer" presStyleCnt="0"/>
      <dgm:spPr/>
    </dgm:pt>
    <dgm:pt modelId="{6BF0909F-E050-4431-B1F0-177481C3C9D8}" type="pres">
      <dgm:prSet presAssocID="{216AE9FF-199E-4EBA-8E10-066756F47B31}" presName="comp" presStyleCnt="0"/>
      <dgm:spPr/>
    </dgm:pt>
    <dgm:pt modelId="{7FB7F9FF-A90F-423C-9C8F-37AAD3E435D0}" type="pres">
      <dgm:prSet presAssocID="{216AE9FF-199E-4EBA-8E10-066756F47B31}" presName="box" presStyleLbl="node1" presStyleIdx="1" presStyleCnt="3"/>
      <dgm:spPr/>
      <dgm:t>
        <a:bodyPr/>
        <a:lstStyle/>
        <a:p>
          <a:endParaRPr lang="en-US"/>
        </a:p>
      </dgm:t>
    </dgm:pt>
    <dgm:pt modelId="{120DD110-0980-442D-9409-322E739AD71D}" type="pres">
      <dgm:prSet presAssocID="{216AE9FF-199E-4EBA-8E10-066756F47B31}" presName="img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</dgm:spPr>
    </dgm:pt>
    <dgm:pt modelId="{974E5677-EE1E-4A06-968F-EF691AE47B5F}" type="pres">
      <dgm:prSet presAssocID="{216AE9FF-199E-4EBA-8E10-066756F47B3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B94E8-0D34-45BA-AD67-EFFE8E4096D5}" type="pres">
      <dgm:prSet presAssocID="{00E6CA33-50C6-47D5-ACAF-B44507A458EF}" presName="spacer" presStyleCnt="0"/>
      <dgm:spPr/>
    </dgm:pt>
    <dgm:pt modelId="{E168B1CF-D2E1-4CEE-891F-F71A1DFEA147}" type="pres">
      <dgm:prSet presAssocID="{EC59F50C-9CFD-4901-AA8D-63B70ECEB622}" presName="comp" presStyleCnt="0"/>
      <dgm:spPr/>
    </dgm:pt>
    <dgm:pt modelId="{FD5DA28F-E3EE-47C8-9F4C-913C9FD6DD26}" type="pres">
      <dgm:prSet presAssocID="{EC59F50C-9CFD-4901-AA8D-63B70ECEB622}" presName="box" presStyleLbl="node1" presStyleIdx="2" presStyleCnt="3"/>
      <dgm:spPr/>
      <dgm:t>
        <a:bodyPr/>
        <a:lstStyle/>
        <a:p>
          <a:endParaRPr lang="en-US"/>
        </a:p>
      </dgm:t>
    </dgm:pt>
    <dgm:pt modelId="{2A94135C-4AB7-41BE-B1FF-06D242FEA724}" type="pres">
      <dgm:prSet presAssocID="{EC59F50C-9CFD-4901-AA8D-63B70ECEB622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</dgm:spPr>
    </dgm:pt>
    <dgm:pt modelId="{9B695591-2FD4-4D1F-BDA4-D0978BA09D7B}" type="pres">
      <dgm:prSet presAssocID="{EC59F50C-9CFD-4901-AA8D-63B70ECEB622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3F0D1D-A9A6-45CA-8D2D-E621AAB61240}" type="presOf" srcId="{216AE9FF-199E-4EBA-8E10-066756F47B31}" destId="{974E5677-EE1E-4A06-968F-EF691AE47B5F}" srcOrd="1" destOrd="0" presId="urn:microsoft.com/office/officeart/2005/8/layout/vList4"/>
    <dgm:cxn modelId="{87A84001-F073-4664-AF93-F03339191FF9}" srcId="{216AE9FF-199E-4EBA-8E10-066756F47B31}" destId="{93C060B2-1E17-4929-B8C5-237705F5FFF9}" srcOrd="0" destOrd="0" parTransId="{6D353D9D-8CC6-4AC1-A46D-265841FDD22F}" sibTransId="{47F68820-5A86-4821-B2D9-D8EA1BD68A36}"/>
    <dgm:cxn modelId="{67BB7777-C0DC-4B45-A10F-98298D33B639}" srcId="{8CFFD5E7-BA97-42C5-8A70-C03F732AF1EB}" destId="{138C9DA4-817B-406F-B075-A516F48BA550}" srcOrd="0" destOrd="0" parTransId="{C3551BFE-8CA5-490D-A108-6881B5077CAC}" sibTransId="{A7C56339-3F3F-4F62-8A07-C9D02E2F371C}"/>
    <dgm:cxn modelId="{9E3990FA-4F9F-4B22-82BC-2113DE34834E}" type="presOf" srcId="{93C060B2-1E17-4929-B8C5-237705F5FFF9}" destId="{7FB7F9FF-A90F-423C-9C8F-37AAD3E435D0}" srcOrd="0" destOrd="1" presId="urn:microsoft.com/office/officeart/2005/8/layout/vList4"/>
    <dgm:cxn modelId="{52B2A822-6BF0-4B1F-92F0-829CD332EA67}" type="presOf" srcId="{EC59F50C-9CFD-4901-AA8D-63B70ECEB622}" destId="{9B695591-2FD4-4D1F-BDA4-D0978BA09D7B}" srcOrd="1" destOrd="0" presId="urn:microsoft.com/office/officeart/2005/8/layout/vList4"/>
    <dgm:cxn modelId="{A8E03B2C-73D4-44B2-A0B3-7E3912E1FBB0}" srcId="{8CFFD5E7-BA97-42C5-8A70-C03F732AF1EB}" destId="{216AE9FF-199E-4EBA-8E10-066756F47B31}" srcOrd="1" destOrd="0" parTransId="{082CBA90-9720-4365-85E8-D08B6B67B596}" sibTransId="{00E6CA33-50C6-47D5-ACAF-B44507A458EF}"/>
    <dgm:cxn modelId="{730EFBB5-01EE-4AD7-B5E0-4E766F8AC801}" type="presOf" srcId="{138C9DA4-817B-406F-B075-A516F48BA550}" destId="{01F444CE-38CC-4D60-A1FE-7C95C80CA7B3}" srcOrd="0" destOrd="0" presId="urn:microsoft.com/office/officeart/2005/8/layout/vList4"/>
    <dgm:cxn modelId="{794431A8-C104-4A40-BCB7-C13B7C87834C}" type="presOf" srcId="{216AE9FF-199E-4EBA-8E10-066756F47B31}" destId="{7FB7F9FF-A90F-423C-9C8F-37AAD3E435D0}" srcOrd="0" destOrd="0" presId="urn:microsoft.com/office/officeart/2005/8/layout/vList4"/>
    <dgm:cxn modelId="{BD09F670-C69B-4208-A958-DC1DBC3AEEA0}" type="presOf" srcId="{138C9DA4-817B-406F-B075-A516F48BA550}" destId="{56503F2F-F637-4977-9ECA-CEB14F46799C}" srcOrd="1" destOrd="0" presId="urn:microsoft.com/office/officeart/2005/8/layout/vList4"/>
    <dgm:cxn modelId="{17FC08D7-4D69-4E6B-81D4-68E1188CC9D5}" srcId="{8CFFD5E7-BA97-42C5-8A70-C03F732AF1EB}" destId="{EC59F50C-9CFD-4901-AA8D-63B70ECEB622}" srcOrd="2" destOrd="0" parTransId="{4F8C7719-C7CD-4DC4-82D1-D333BDDDEC8A}" sibTransId="{78D48595-61D9-42AC-91EC-35E08642DAFA}"/>
    <dgm:cxn modelId="{082CEEC3-8D06-479D-8571-6E071108236B}" type="presOf" srcId="{FD08EC54-7FF3-40F3-9D9A-34214882DBA4}" destId="{974E5677-EE1E-4A06-968F-EF691AE47B5F}" srcOrd="1" destOrd="2" presId="urn:microsoft.com/office/officeart/2005/8/layout/vList4"/>
    <dgm:cxn modelId="{1CB73B41-8947-425B-9AC4-119B674FB86E}" type="presOf" srcId="{93C060B2-1E17-4929-B8C5-237705F5FFF9}" destId="{974E5677-EE1E-4A06-968F-EF691AE47B5F}" srcOrd="1" destOrd="1" presId="urn:microsoft.com/office/officeart/2005/8/layout/vList4"/>
    <dgm:cxn modelId="{5B6DB48A-CE52-4C22-B4E5-21E38E401067}" type="presOf" srcId="{EC59F50C-9CFD-4901-AA8D-63B70ECEB622}" destId="{FD5DA28F-E3EE-47C8-9F4C-913C9FD6DD26}" srcOrd="0" destOrd="0" presId="urn:microsoft.com/office/officeart/2005/8/layout/vList4"/>
    <dgm:cxn modelId="{7C630820-87FE-449D-92F5-1FC38E5D52B7}" type="presOf" srcId="{FD08EC54-7FF3-40F3-9D9A-34214882DBA4}" destId="{7FB7F9FF-A90F-423C-9C8F-37AAD3E435D0}" srcOrd="0" destOrd="2" presId="urn:microsoft.com/office/officeart/2005/8/layout/vList4"/>
    <dgm:cxn modelId="{A5EEE6CB-8DA2-4202-ABF4-EDE3C75109A1}" srcId="{216AE9FF-199E-4EBA-8E10-066756F47B31}" destId="{FD08EC54-7FF3-40F3-9D9A-34214882DBA4}" srcOrd="1" destOrd="0" parTransId="{5DC039FD-FF22-49D1-8A27-C351858B0E28}" sibTransId="{9A046ADF-0EAB-4512-80E7-D2D633F41AAD}"/>
    <dgm:cxn modelId="{969BBEF2-B1D9-4171-B087-BDEA118D86D3}" type="presOf" srcId="{8CFFD5E7-BA97-42C5-8A70-C03F732AF1EB}" destId="{3A4FF40D-FF25-41EF-87AF-FB1C3DE0D8F0}" srcOrd="0" destOrd="0" presId="urn:microsoft.com/office/officeart/2005/8/layout/vList4"/>
    <dgm:cxn modelId="{5F6F1F31-37B0-419D-9FDE-09A0AE3B54E0}" type="presParOf" srcId="{3A4FF40D-FF25-41EF-87AF-FB1C3DE0D8F0}" destId="{68E00B5A-9808-4367-923C-AF74AD99093C}" srcOrd="0" destOrd="0" presId="urn:microsoft.com/office/officeart/2005/8/layout/vList4"/>
    <dgm:cxn modelId="{2CF6B6A7-4703-4E1B-9E2B-C64386CAF3FB}" type="presParOf" srcId="{68E00B5A-9808-4367-923C-AF74AD99093C}" destId="{01F444CE-38CC-4D60-A1FE-7C95C80CA7B3}" srcOrd="0" destOrd="0" presId="urn:microsoft.com/office/officeart/2005/8/layout/vList4"/>
    <dgm:cxn modelId="{428C7967-A179-4AA1-90BD-FE74BDC9D4F6}" type="presParOf" srcId="{68E00B5A-9808-4367-923C-AF74AD99093C}" destId="{9B205CF5-2DA4-43F4-8432-1DDB54FF751F}" srcOrd="1" destOrd="0" presId="urn:microsoft.com/office/officeart/2005/8/layout/vList4"/>
    <dgm:cxn modelId="{90F764E3-3A5C-4685-ADC7-B13CE6D80C85}" type="presParOf" srcId="{68E00B5A-9808-4367-923C-AF74AD99093C}" destId="{56503F2F-F637-4977-9ECA-CEB14F46799C}" srcOrd="2" destOrd="0" presId="urn:microsoft.com/office/officeart/2005/8/layout/vList4"/>
    <dgm:cxn modelId="{CFE9C518-E203-4428-BF86-9BCBF5D0C833}" type="presParOf" srcId="{3A4FF40D-FF25-41EF-87AF-FB1C3DE0D8F0}" destId="{893AB1B6-3040-4244-BC4F-7CEDBAA41D04}" srcOrd="1" destOrd="0" presId="urn:microsoft.com/office/officeart/2005/8/layout/vList4"/>
    <dgm:cxn modelId="{68CD44AF-B703-4FB3-AE26-5CCD4FB85255}" type="presParOf" srcId="{3A4FF40D-FF25-41EF-87AF-FB1C3DE0D8F0}" destId="{6BF0909F-E050-4431-B1F0-177481C3C9D8}" srcOrd="2" destOrd="0" presId="urn:microsoft.com/office/officeart/2005/8/layout/vList4"/>
    <dgm:cxn modelId="{E45D7CAA-C287-486A-AB59-F00451D29C21}" type="presParOf" srcId="{6BF0909F-E050-4431-B1F0-177481C3C9D8}" destId="{7FB7F9FF-A90F-423C-9C8F-37AAD3E435D0}" srcOrd="0" destOrd="0" presId="urn:microsoft.com/office/officeart/2005/8/layout/vList4"/>
    <dgm:cxn modelId="{ADBBA742-5220-468E-A2FA-54EF5CA5324F}" type="presParOf" srcId="{6BF0909F-E050-4431-B1F0-177481C3C9D8}" destId="{120DD110-0980-442D-9409-322E739AD71D}" srcOrd="1" destOrd="0" presId="urn:microsoft.com/office/officeart/2005/8/layout/vList4"/>
    <dgm:cxn modelId="{65A75AC7-6483-47BB-8CB4-1D3CBFE1A696}" type="presParOf" srcId="{6BF0909F-E050-4431-B1F0-177481C3C9D8}" destId="{974E5677-EE1E-4A06-968F-EF691AE47B5F}" srcOrd="2" destOrd="0" presId="urn:microsoft.com/office/officeart/2005/8/layout/vList4"/>
    <dgm:cxn modelId="{0121B4E6-9FCD-48CB-98CC-49D03EFE0EFB}" type="presParOf" srcId="{3A4FF40D-FF25-41EF-87AF-FB1C3DE0D8F0}" destId="{E04B94E8-0D34-45BA-AD67-EFFE8E4096D5}" srcOrd="3" destOrd="0" presId="urn:microsoft.com/office/officeart/2005/8/layout/vList4"/>
    <dgm:cxn modelId="{F52A4133-96B7-4D41-A54A-D140CE8370E6}" type="presParOf" srcId="{3A4FF40D-FF25-41EF-87AF-FB1C3DE0D8F0}" destId="{E168B1CF-D2E1-4CEE-891F-F71A1DFEA147}" srcOrd="4" destOrd="0" presId="urn:microsoft.com/office/officeart/2005/8/layout/vList4"/>
    <dgm:cxn modelId="{F8A1E647-3634-453E-A5C2-3A827C2F1139}" type="presParOf" srcId="{E168B1CF-D2E1-4CEE-891F-F71A1DFEA147}" destId="{FD5DA28F-E3EE-47C8-9F4C-913C9FD6DD26}" srcOrd="0" destOrd="0" presId="urn:microsoft.com/office/officeart/2005/8/layout/vList4"/>
    <dgm:cxn modelId="{4CA098FB-5C97-4F9D-AA33-7F60737DF2C8}" type="presParOf" srcId="{E168B1CF-D2E1-4CEE-891F-F71A1DFEA147}" destId="{2A94135C-4AB7-41BE-B1FF-06D242FEA724}" srcOrd="1" destOrd="0" presId="urn:microsoft.com/office/officeart/2005/8/layout/vList4"/>
    <dgm:cxn modelId="{B55FEC24-2C6F-4A32-85E9-B54AA7EA932B}" type="presParOf" srcId="{E168B1CF-D2E1-4CEE-891F-F71A1DFEA147}" destId="{9B695591-2FD4-4D1F-BDA4-D0978BA09D7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3BA659-E5D9-4B0A-AE77-2492D30270A7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7927A-0C1C-461D-A719-CB2DE9A00ABD}">
      <dgm:prSet/>
      <dgm:spPr/>
      <dgm:t>
        <a:bodyPr/>
        <a:lstStyle/>
        <a:p>
          <a:pPr rtl="0"/>
          <a:r>
            <a:rPr lang="en-GB" dirty="0" smtClean="0"/>
            <a:t>Part of the Schema</a:t>
          </a:r>
          <a:endParaRPr lang="en-US" dirty="0"/>
        </a:p>
      </dgm:t>
    </dgm:pt>
    <dgm:pt modelId="{D44E84BB-9D50-480D-8922-0E5426E6F53B}" type="parTrans" cxnId="{1EE5DC63-F21B-43E6-8522-84FC2253FA0A}">
      <dgm:prSet/>
      <dgm:spPr/>
      <dgm:t>
        <a:bodyPr/>
        <a:lstStyle/>
        <a:p>
          <a:endParaRPr lang="en-US"/>
        </a:p>
      </dgm:t>
    </dgm:pt>
    <dgm:pt modelId="{C7840E40-A5DE-4C89-95D7-F716E37C12FA}" type="sibTrans" cxnId="{1EE5DC63-F21B-43E6-8522-84FC2253FA0A}">
      <dgm:prSet/>
      <dgm:spPr/>
      <dgm:t>
        <a:bodyPr/>
        <a:lstStyle/>
        <a:p>
          <a:endParaRPr lang="en-US"/>
        </a:p>
      </dgm:t>
    </dgm:pt>
    <dgm:pt modelId="{9D251404-E92A-435B-92A9-909B97AF4606}">
      <dgm:prSet/>
      <dgm:spPr/>
      <dgm:t>
        <a:bodyPr/>
        <a:lstStyle/>
        <a:p>
          <a:pPr rtl="0"/>
          <a:r>
            <a:rPr lang="en-GB" smtClean="0"/>
            <a:t>Limited Use Cases</a:t>
          </a:r>
          <a:endParaRPr lang="en-US"/>
        </a:p>
      </dgm:t>
    </dgm:pt>
    <dgm:pt modelId="{2379F453-3B2D-41F6-9C70-A3B6F6462E42}" type="parTrans" cxnId="{545F8015-A798-4471-948D-81F8F9E3BB61}">
      <dgm:prSet/>
      <dgm:spPr/>
      <dgm:t>
        <a:bodyPr/>
        <a:lstStyle/>
        <a:p>
          <a:endParaRPr lang="en-US"/>
        </a:p>
      </dgm:t>
    </dgm:pt>
    <dgm:pt modelId="{DD8E0EC4-4E32-4B49-B939-3D29EB220329}" type="sibTrans" cxnId="{545F8015-A798-4471-948D-81F8F9E3BB61}">
      <dgm:prSet/>
      <dgm:spPr/>
      <dgm:t>
        <a:bodyPr/>
        <a:lstStyle/>
        <a:p>
          <a:endParaRPr lang="en-US"/>
        </a:p>
      </dgm:t>
    </dgm:pt>
    <dgm:pt modelId="{2E194C8E-DEF9-4B2D-9FCC-24CD9D6DD1AB}">
      <dgm:prSet/>
      <dgm:spPr/>
      <dgm:t>
        <a:bodyPr/>
        <a:lstStyle/>
        <a:p>
          <a:pPr rtl="0"/>
          <a:r>
            <a:rPr lang="en-GB" smtClean="0"/>
            <a:t>Simplification of Implementation</a:t>
          </a:r>
          <a:endParaRPr lang="en-US"/>
        </a:p>
      </dgm:t>
    </dgm:pt>
    <dgm:pt modelId="{3967CA8C-0E6B-4A3D-8A1F-EE3E97F2AE4A}" type="parTrans" cxnId="{6F9F2B83-20DE-48FD-948C-D9B1C0D525EE}">
      <dgm:prSet/>
      <dgm:spPr/>
      <dgm:t>
        <a:bodyPr/>
        <a:lstStyle/>
        <a:p>
          <a:endParaRPr lang="en-US"/>
        </a:p>
      </dgm:t>
    </dgm:pt>
    <dgm:pt modelId="{AA79D606-61ED-47DB-92CD-94631BC19243}" type="sibTrans" cxnId="{6F9F2B83-20DE-48FD-948C-D9B1C0D525EE}">
      <dgm:prSet/>
      <dgm:spPr/>
      <dgm:t>
        <a:bodyPr/>
        <a:lstStyle/>
        <a:p>
          <a:endParaRPr lang="en-US"/>
        </a:p>
      </dgm:t>
    </dgm:pt>
    <dgm:pt modelId="{6D84312C-9238-4210-9FE1-33E27AF6645C}" type="pres">
      <dgm:prSet presAssocID="{3C3BA659-E5D9-4B0A-AE77-2492D30270A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CEE1D8-7961-40E7-8537-CB548098F994}" type="pres">
      <dgm:prSet presAssocID="{2F47927A-0C1C-461D-A719-CB2DE9A00ABD}" presName="comp" presStyleCnt="0"/>
      <dgm:spPr/>
    </dgm:pt>
    <dgm:pt modelId="{FC1051A4-2AC1-45F8-AC53-D571E109EE68}" type="pres">
      <dgm:prSet presAssocID="{2F47927A-0C1C-461D-A719-CB2DE9A00ABD}" presName="box" presStyleLbl="node1" presStyleIdx="0" presStyleCnt="3"/>
      <dgm:spPr/>
      <dgm:t>
        <a:bodyPr/>
        <a:lstStyle/>
        <a:p>
          <a:endParaRPr lang="en-US"/>
        </a:p>
      </dgm:t>
    </dgm:pt>
    <dgm:pt modelId="{14AF8B2E-2984-4012-8887-0C2FF0661734}" type="pres">
      <dgm:prSet presAssocID="{2F47927A-0C1C-461D-A719-CB2DE9A00ABD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</dgm:spPr>
    </dgm:pt>
    <dgm:pt modelId="{3940C11E-0004-41D6-992B-008D8DB7F2E0}" type="pres">
      <dgm:prSet presAssocID="{2F47927A-0C1C-461D-A719-CB2DE9A00AB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F5907-DA38-4C23-9ACC-CEFAA4D47A3D}" type="pres">
      <dgm:prSet presAssocID="{C7840E40-A5DE-4C89-95D7-F716E37C12FA}" presName="spacer" presStyleCnt="0"/>
      <dgm:spPr/>
    </dgm:pt>
    <dgm:pt modelId="{EAAE3936-3701-4AEB-B23D-6FD90FC5769C}" type="pres">
      <dgm:prSet presAssocID="{9D251404-E92A-435B-92A9-909B97AF4606}" presName="comp" presStyleCnt="0"/>
      <dgm:spPr/>
    </dgm:pt>
    <dgm:pt modelId="{D4BDAD18-346B-4328-9F80-741731268634}" type="pres">
      <dgm:prSet presAssocID="{9D251404-E92A-435B-92A9-909B97AF4606}" presName="box" presStyleLbl="node1" presStyleIdx="1" presStyleCnt="3"/>
      <dgm:spPr/>
      <dgm:t>
        <a:bodyPr/>
        <a:lstStyle/>
        <a:p>
          <a:endParaRPr lang="en-US"/>
        </a:p>
      </dgm:t>
    </dgm:pt>
    <dgm:pt modelId="{894269DC-2E70-4A9D-A38B-2B021CFAC431}" type="pres">
      <dgm:prSet presAssocID="{9D251404-E92A-435B-92A9-909B97AF4606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en-US"/>
        </a:p>
      </dgm:t>
    </dgm:pt>
    <dgm:pt modelId="{C6BE4DA5-7204-41B8-9C20-EDA516791528}" type="pres">
      <dgm:prSet presAssocID="{9D251404-E92A-435B-92A9-909B97AF4606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ACB81-8613-4209-B4E1-6EE3A6975235}" type="pres">
      <dgm:prSet presAssocID="{DD8E0EC4-4E32-4B49-B939-3D29EB220329}" presName="spacer" presStyleCnt="0"/>
      <dgm:spPr/>
    </dgm:pt>
    <dgm:pt modelId="{C2D56B2F-8947-404A-8DFC-0D679DA50261}" type="pres">
      <dgm:prSet presAssocID="{2E194C8E-DEF9-4B2D-9FCC-24CD9D6DD1AB}" presName="comp" presStyleCnt="0"/>
      <dgm:spPr/>
    </dgm:pt>
    <dgm:pt modelId="{361EB812-F44E-42D9-8D1E-6CB24E1CBC3C}" type="pres">
      <dgm:prSet presAssocID="{2E194C8E-DEF9-4B2D-9FCC-24CD9D6DD1AB}" presName="box" presStyleLbl="node1" presStyleIdx="2" presStyleCnt="3"/>
      <dgm:spPr/>
      <dgm:t>
        <a:bodyPr/>
        <a:lstStyle/>
        <a:p>
          <a:endParaRPr lang="en-US"/>
        </a:p>
      </dgm:t>
    </dgm:pt>
    <dgm:pt modelId="{0FDA076C-D901-4846-9A99-6861FA16292B}" type="pres">
      <dgm:prSet presAssocID="{2E194C8E-DEF9-4B2D-9FCC-24CD9D6DD1AB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7047D18C-53F2-4363-AEFE-623F3A7D68D1}" type="pres">
      <dgm:prSet presAssocID="{2E194C8E-DEF9-4B2D-9FCC-24CD9D6DD1AB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E097F1-765B-4632-8ADC-6407D7AF833E}" type="presOf" srcId="{2F47927A-0C1C-461D-A719-CB2DE9A00ABD}" destId="{FC1051A4-2AC1-45F8-AC53-D571E109EE68}" srcOrd="0" destOrd="0" presId="urn:microsoft.com/office/officeart/2005/8/layout/vList4"/>
    <dgm:cxn modelId="{3EA0970B-B56B-4190-9B86-A7EAC01BE2C0}" type="presOf" srcId="{3C3BA659-E5D9-4B0A-AE77-2492D30270A7}" destId="{6D84312C-9238-4210-9FE1-33E27AF6645C}" srcOrd="0" destOrd="0" presId="urn:microsoft.com/office/officeart/2005/8/layout/vList4"/>
    <dgm:cxn modelId="{D7456AA8-0DD5-45C7-9DDF-6E8B4A7DDDE6}" type="presOf" srcId="{9D251404-E92A-435B-92A9-909B97AF4606}" destId="{C6BE4DA5-7204-41B8-9C20-EDA516791528}" srcOrd="1" destOrd="0" presId="urn:microsoft.com/office/officeart/2005/8/layout/vList4"/>
    <dgm:cxn modelId="{6F9F2B83-20DE-48FD-948C-D9B1C0D525EE}" srcId="{3C3BA659-E5D9-4B0A-AE77-2492D30270A7}" destId="{2E194C8E-DEF9-4B2D-9FCC-24CD9D6DD1AB}" srcOrd="2" destOrd="0" parTransId="{3967CA8C-0E6B-4A3D-8A1F-EE3E97F2AE4A}" sibTransId="{AA79D606-61ED-47DB-92CD-94631BC19243}"/>
    <dgm:cxn modelId="{545F8015-A798-4471-948D-81F8F9E3BB61}" srcId="{3C3BA659-E5D9-4B0A-AE77-2492D30270A7}" destId="{9D251404-E92A-435B-92A9-909B97AF4606}" srcOrd="1" destOrd="0" parTransId="{2379F453-3B2D-41F6-9C70-A3B6F6462E42}" sibTransId="{DD8E0EC4-4E32-4B49-B939-3D29EB220329}"/>
    <dgm:cxn modelId="{5DECAE21-E26A-410B-86D4-5170A8D33093}" type="presOf" srcId="{2E194C8E-DEF9-4B2D-9FCC-24CD9D6DD1AB}" destId="{361EB812-F44E-42D9-8D1E-6CB24E1CBC3C}" srcOrd="0" destOrd="0" presId="urn:microsoft.com/office/officeart/2005/8/layout/vList4"/>
    <dgm:cxn modelId="{09638DA1-0066-4C08-B453-0C814F7BE1E9}" type="presOf" srcId="{2E194C8E-DEF9-4B2D-9FCC-24CD9D6DD1AB}" destId="{7047D18C-53F2-4363-AEFE-623F3A7D68D1}" srcOrd="1" destOrd="0" presId="urn:microsoft.com/office/officeart/2005/8/layout/vList4"/>
    <dgm:cxn modelId="{F688BBAC-DF1D-463D-AFED-7D30311016CF}" type="presOf" srcId="{9D251404-E92A-435B-92A9-909B97AF4606}" destId="{D4BDAD18-346B-4328-9F80-741731268634}" srcOrd="0" destOrd="0" presId="urn:microsoft.com/office/officeart/2005/8/layout/vList4"/>
    <dgm:cxn modelId="{778E867A-6010-4D65-AECE-C3D68ADD0FF0}" type="presOf" srcId="{2F47927A-0C1C-461D-A719-CB2DE9A00ABD}" destId="{3940C11E-0004-41D6-992B-008D8DB7F2E0}" srcOrd="1" destOrd="0" presId="urn:microsoft.com/office/officeart/2005/8/layout/vList4"/>
    <dgm:cxn modelId="{1EE5DC63-F21B-43E6-8522-84FC2253FA0A}" srcId="{3C3BA659-E5D9-4B0A-AE77-2492D30270A7}" destId="{2F47927A-0C1C-461D-A719-CB2DE9A00ABD}" srcOrd="0" destOrd="0" parTransId="{D44E84BB-9D50-480D-8922-0E5426E6F53B}" sibTransId="{C7840E40-A5DE-4C89-95D7-F716E37C12FA}"/>
    <dgm:cxn modelId="{EC18B02B-E660-4732-B6A8-0453D0A73D18}" type="presParOf" srcId="{6D84312C-9238-4210-9FE1-33E27AF6645C}" destId="{94CEE1D8-7961-40E7-8537-CB548098F994}" srcOrd="0" destOrd="0" presId="urn:microsoft.com/office/officeart/2005/8/layout/vList4"/>
    <dgm:cxn modelId="{24471C65-608E-49FF-9D34-E8300F67699A}" type="presParOf" srcId="{94CEE1D8-7961-40E7-8537-CB548098F994}" destId="{FC1051A4-2AC1-45F8-AC53-D571E109EE68}" srcOrd="0" destOrd="0" presId="urn:microsoft.com/office/officeart/2005/8/layout/vList4"/>
    <dgm:cxn modelId="{FC1FC9CC-56FF-49E0-A30F-F8AA956A0751}" type="presParOf" srcId="{94CEE1D8-7961-40E7-8537-CB548098F994}" destId="{14AF8B2E-2984-4012-8887-0C2FF0661734}" srcOrd="1" destOrd="0" presId="urn:microsoft.com/office/officeart/2005/8/layout/vList4"/>
    <dgm:cxn modelId="{95B37DD1-4D93-448D-96B2-9B3DDB114E8B}" type="presParOf" srcId="{94CEE1D8-7961-40E7-8537-CB548098F994}" destId="{3940C11E-0004-41D6-992B-008D8DB7F2E0}" srcOrd="2" destOrd="0" presId="urn:microsoft.com/office/officeart/2005/8/layout/vList4"/>
    <dgm:cxn modelId="{43A9D2FC-FBA4-4FCC-82A2-38EA7179C313}" type="presParOf" srcId="{6D84312C-9238-4210-9FE1-33E27AF6645C}" destId="{1A0F5907-DA38-4C23-9ACC-CEFAA4D47A3D}" srcOrd="1" destOrd="0" presId="urn:microsoft.com/office/officeart/2005/8/layout/vList4"/>
    <dgm:cxn modelId="{F4FCBD13-7D6E-4434-BD7C-8726CCC703B3}" type="presParOf" srcId="{6D84312C-9238-4210-9FE1-33E27AF6645C}" destId="{EAAE3936-3701-4AEB-B23D-6FD90FC5769C}" srcOrd="2" destOrd="0" presId="urn:microsoft.com/office/officeart/2005/8/layout/vList4"/>
    <dgm:cxn modelId="{A19FAA0E-BA16-4014-80BD-8F2EC834F518}" type="presParOf" srcId="{EAAE3936-3701-4AEB-B23D-6FD90FC5769C}" destId="{D4BDAD18-346B-4328-9F80-741731268634}" srcOrd="0" destOrd="0" presId="urn:microsoft.com/office/officeart/2005/8/layout/vList4"/>
    <dgm:cxn modelId="{C65CA082-A70D-439C-AC77-9BAB974A32AA}" type="presParOf" srcId="{EAAE3936-3701-4AEB-B23D-6FD90FC5769C}" destId="{894269DC-2E70-4A9D-A38B-2B021CFAC431}" srcOrd="1" destOrd="0" presId="urn:microsoft.com/office/officeart/2005/8/layout/vList4"/>
    <dgm:cxn modelId="{3E7E2539-2E82-4486-AC26-2A3CC559EB90}" type="presParOf" srcId="{EAAE3936-3701-4AEB-B23D-6FD90FC5769C}" destId="{C6BE4DA5-7204-41B8-9C20-EDA516791528}" srcOrd="2" destOrd="0" presId="urn:microsoft.com/office/officeart/2005/8/layout/vList4"/>
    <dgm:cxn modelId="{592EB04D-D9EE-48DC-A159-17DDCC4BF510}" type="presParOf" srcId="{6D84312C-9238-4210-9FE1-33E27AF6645C}" destId="{28EACB81-8613-4209-B4E1-6EE3A6975235}" srcOrd="3" destOrd="0" presId="urn:microsoft.com/office/officeart/2005/8/layout/vList4"/>
    <dgm:cxn modelId="{3DDB2BA8-BA18-4029-B0FB-3ACE17102E58}" type="presParOf" srcId="{6D84312C-9238-4210-9FE1-33E27AF6645C}" destId="{C2D56B2F-8947-404A-8DFC-0D679DA50261}" srcOrd="4" destOrd="0" presId="urn:microsoft.com/office/officeart/2005/8/layout/vList4"/>
    <dgm:cxn modelId="{BAF96695-93F7-48D1-8005-999990CB2F7C}" type="presParOf" srcId="{C2D56B2F-8947-404A-8DFC-0D679DA50261}" destId="{361EB812-F44E-42D9-8D1E-6CB24E1CBC3C}" srcOrd="0" destOrd="0" presId="urn:microsoft.com/office/officeart/2005/8/layout/vList4"/>
    <dgm:cxn modelId="{D284AB74-968D-48AB-8C7B-7BC3E8DC8E14}" type="presParOf" srcId="{C2D56B2F-8947-404A-8DFC-0D679DA50261}" destId="{0FDA076C-D901-4846-9A99-6861FA16292B}" srcOrd="1" destOrd="0" presId="urn:microsoft.com/office/officeart/2005/8/layout/vList4"/>
    <dgm:cxn modelId="{2ECB6035-CF46-4AC5-8655-CD0AF8957301}" type="presParOf" srcId="{C2D56B2F-8947-404A-8DFC-0D679DA50261}" destId="{7047D18C-53F2-4363-AEFE-623F3A7D68D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18BBB2-391B-472B-9293-FFD13DC58A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CE5A5D-58E8-47FC-822D-E656DE878C56}">
      <dgm:prSet/>
      <dgm:spPr/>
      <dgm:t>
        <a:bodyPr/>
        <a:lstStyle/>
        <a:p>
          <a:pPr rtl="0"/>
          <a:r>
            <a:rPr lang="en-GB" smtClean="0"/>
            <a:t>Scenario</a:t>
          </a:r>
          <a:endParaRPr lang="en-US"/>
        </a:p>
      </dgm:t>
    </dgm:pt>
    <dgm:pt modelId="{F37FAD6E-8F25-4FC8-B3F5-37D0ECA312EC}" type="parTrans" cxnId="{ADBB607E-BDCA-4512-BA24-AF1C95EF04C0}">
      <dgm:prSet/>
      <dgm:spPr/>
      <dgm:t>
        <a:bodyPr/>
        <a:lstStyle/>
        <a:p>
          <a:endParaRPr lang="en-US"/>
        </a:p>
      </dgm:t>
    </dgm:pt>
    <dgm:pt modelId="{E45D27DE-884B-46AE-AF9B-6EDF5CB6F056}" type="sibTrans" cxnId="{ADBB607E-BDCA-4512-BA24-AF1C95EF04C0}">
      <dgm:prSet/>
      <dgm:spPr/>
      <dgm:t>
        <a:bodyPr/>
        <a:lstStyle/>
        <a:p>
          <a:endParaRPr lang="en-US"/>
        </a:p>
      </dgm:t>
    </dgm:pt>
    <dgm:pt modelId="{603D181C-FBBC-4F1E-B62E-6E779E22A1BB}">
      <dgm:prSet/>
      <dgm:spPr/>
      <dgm:t>
        <a:bodyPr/>
        <a:lstStyle/>
        <a:p>
          <a:pPr rtl="0"/>
          <a:r>
            <a:rPr lang="en-GB" smtClean="0"/>
            <a:t>Sales employees should only be able to see orders that they have placed. Managers should be able to see all of the orders placed by their subordinates.</a:t>
          </a:r>
          <a:endParaRPr lang="en-US"/>
        </a:p>
      </dgm:t>
    </dgm:pt>
    <dgm:pt modelId="{624A87C7-CA43-490E-A3C4-8332A1FF5959}" type="parTrans" cxnId="{8520DF8E-5D8E-4918-AD4E-D1BC3A8287B2}">
      <dgm:prSet/>
      <dgm:spPr/>
      <dgm:t>
        <a:bodyPr/>
        <a:lstStyle/>
        <a:p>
          <a:endParaRPr lang="en-US"/>
        </a:p>
      </dgm:t>
    </dgm:pt>
    <dgm:pt modelId="{3A63CA89-38E5-48AD-A9F5-F76EA08BE2B9}" type="sibTrans" cxnId="{8520DF8E-5D8E-4918-AD4E-D1BC3A8287B2}">
      <dgm:prSet/>
      <dgm:spPr/>
      <dgm:t>
        <a:bodyPr/>
        <a:lstStyle/>
        <a:p>
          <a:endParaRPr lang="en-US"/>
        </a:p>
      </dgm:t>
    </dgm:pt>
    <dgm:pt modelId="{081BE102-029D-4F5C-B7B6-E1FA1313183C}" type="pres">
      <dgm:prSet presAssocID="{7818BBB2-391B-472B-9293-FFD13DC58A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65D1F9-8990-416A-B124-6A466D6D72BD}" type="pres">
      <dgm:prSet presAssocID="{63CE5A5D-58E8-47FC-822D-E656DE878C5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864D3-3811-4498-A49F-5BDEF1664A90}" type="pres">
      <dgm:prSet presAssocID="{63CE5A5D-58E8-47FC-822D-E656DE878C5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BB607E-BDCA-4512-BA24-AF1C95EF04C0}" srcId="{7818BBB2-391B-472B-9293-FFD13DC58A51}" destId="{63CE5A5D-58E8-47FC-822D-E656DE878C56}" srcOrd="0" destOrd="0" parTransId="{F37FAD6E-8F25-4FC8-B3F5-37D0ECA312EC}" sibTransId="{E45D27DE-884B-46AE-AF9B-6EDF5CB6F056}"/>
    <dgm:cxn modelId="{6F733B53-BE59-4D6C-AE21-31C559E3AA8C}" type="presOf" srcId="{603D181C-FBBC-4F1E-B62E-6E779E22A1BB}" destId="{3A3864D3-3811-4498-A49F-5BDEF1664A90}" srcOrd="0" destOrd="0" presId="urn:microsoft.com/office/officeart/2005/8/layout/vList2"/>
    <dgm:cxn modelId="{E42B4A7F-6CAE-4C3C-BFC4-8F259036E557}" type="presOf" srcId="{63CE5A5D-58E8-47FC-822D-E656DE878C56}" destId="{E565D1F9-8990-416A-B124-6A466D6D72BD}" srcOrd="0" destOrd="0" presId="urn:microsoft.com/office/officeart/2005/8/layout/vList2"/>
    <dgm:cxn modelId="{CA29BF06-5D79-4E14-9A28-40133801DBA5}" type="presOf" srcId="{7818BBB2-391B-472B-9293-FFD13DC58A51}" destId="{081BE102-029D-4F5C-B7B6-E1FA1313183C}" srcOrd="0" destOrd="0" presId="urn:microsoft.com/office/officeart/2005/8/layout/vList2"/>
    <dgm:cxn modelId="{8520DF8E-5D8E-4918-AD4E-D1BC3A8287B2}" srcId="{63CE5A5D-58E8-47FC-822D-E656DE878C56}" destId="{603D181C-FBBC-4F1E-B62E-6E779E22A1BB}" srcOrd="0" destOrd="0" parTransId="{624A87C7-CA43-490E-A3C4-8332A1FF5959}" sibTransId="{3A63CA89-38E5-48AD-A9F5-F76EA08BE2B9}"/>
    <dgm:cxn modelId="{E869CB63-88A8-4F33-AC68-D4D68C0EDA52}" type="presParOf" srcId="{081BE102-029D-4F5C-B7B6-E1FA1313183C}" destId="{E565D1F9-8990-416A-B124-6A466D6D72BD}" srcOrd="0" destOrd="0" presId="urn:microsoft.com/office/officeart/2005/8/layout/vList2"/>
    <dgm:cxn modelId="{A34522DC-1697-485E-9280-4E42C8F5BD2B}" type="presParOf" srcId="{081BE102-029D-4F5C-B7B6-E1FA1313183C}" destId="{3A3864D3-3811-4498-A49F-5BDEF1664A9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B5D0A-3C86-4950-B3BC-D04D0E3916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EA311D-8406-4114-B481-DF722C58FE8C}">
      <dgm:prSet/>
      <dgm:spPr/>
      <dgm:t>
        <a:bodyPr/>
        <a:lstStyle/>
        <a:p>
          <a:pPr rtl="0"/>
          <a:r>
            <a:rPr lang="en-GB" smtClean="0"/>
            <a:t>Existing Options</a:t>
          </a:r>
          <a:endParaRPr lang="en-US"/>
        </a:p>
      </dgm:t>
    </dgm:pt>
    <dgm:pt modelId="{1A8BC739-3EF9-4112-9B4F-40952005C366}" type="parTrans" cxnId="{55A0A4BE-D0A4-4241-9FFA-CEC5C88AED23}">
      <dgm:prSet/>
      <dgm:spPr/>
      <dgm:t>
        <a:bodyPr/>
        <a:lstStyle/>
        <a:p>
          <a:endParaRPr lang="en-US"/>
        </a:p>
      </dgm:t>
    </dgm:pt>
    <dgm:pt modelId="{3F157D7B-321C-4CDB-A38C-D376D0C30315}" type="sibTrans" cxnId="{55A0A4BE-D0A4-4241-9FFA-CEC5C88AED23}">
      <dgm:prSet/>
      <dgm:spPr/>
      <dgm:t>
        <a:bodyPr/>
        <a:lstStyle/>
        <a:p>
          <a:endParaRPr lang="en-US"/>
        </a:p>
      </dgm:t>
    </dgm:pt>
    <dgm:pt modelId="{9612D89B-FA38-4B02-A309-85FBF7BDBD33}">
      <dgm:prSet/>
      <dgm:spPr/>
      <dgm:t>
        <a:bodyPr/>
        <a:lstStyle/>
        <a:p>
          <a:pPr rtl="0"/>
          <a:r>
            <a:rPr lang="en-GB" smtClean="0"/>
            <a:t>UDFs</a:t>
          </a:r>
          <a:endParaRPr lang="en-US"/>
        </a:p>
      </dgm:t>
    </dgm:pt>
    <dgm:pt modelId="{4A5CB973-8198-4EC8-B60E-705A5F28690D}" type="parTrans" cxnId="{BF04FEF8-2B4D-43DF-917E-024122E5D841}">
      <dgm:prSet/>
      <dgm:spPr/>
      <dgm:t>
        <a:bodyPr/>
        <a:lstStyle/>
        <a:p>
          <a:endParaRPr lang="en-US"/>
        </a:p>
      </dgm:t>
    </dgm:pt>
    <dgm:pt modelId="{DFC10363-40B5-4E3D-88A5-5E86E7ABCC45}" type="sibTrans" cxnId="{BF04FEF8-2B4D-43DF-917E-024122E5D841}">
      <dgm:prSet/>
      <dgm:spPr/>
      <dgm:t>
        <a:bodyPr/>
        <a:lstStyle/>
        <a:p>
          <a:endParaRPr lang="en-US"/>
        </a:p>
      </dgm:t>
    </dgm:pt>
    <dgm:pt modelId="{93AF0A5D-B5E6-46E9-86E6-68A84040772E}">
      <dgm:prSet/>
      <dgm:spPr/>
      <dgm:t>
        <a:bodyPr/>
        <a:lstStyle/>
        <a:p>
          <a:pPr rtl="0"/>
          <a:r>
            <a:rPr lang="en-GB" smtClean="0"/>
            <a:t>Views</a:t>
          </a:r>
          <a:endParaRPr lang="en-US"/>
        </a:p>
      </dgm:t>
    </dgm:pt>
    <dgm:pt modelId="{0FA9F3CD-890C-463B-A5C8-8FD5557D1733}" type="parTrans" cxnId="{9C1303E6-9F37-4FDF-A1F4-15B8B05E0273}">
      <dgm:prSet/>
      <dgm:spPr/>
      <dgm:t>
        <a:bodyPr/>
        <a:lstStyle/>
        <a:p>
          <a:endParaRPr lang="en-US"/>
        </a:p>
      </dgm:t>
    </dgm:pt>
    <dgm:pt modelId="{3B330AAC-2ABC-48D0-8952-29EF81B0CD80}" type="sibTrans" cxnId="{9C1303E6-9F37-4FDF-A1F4-15B8B05E0273}">
      <dgm:prSet/>
      <dgm:spPr/>
      <dgm:t>
        <a:bodyPr/>
        <a:lstStyle/>
        <a:p>
          <a:endParaRPr lang="en-US"/>
        </a:p>
      </dgm:t>
    </dgm:pt>
    <dgm:pt modelId="{AEA980CD-197B-48D6-8689-150078976766}">
      <dgm:prSet/>
      <dgm:spPr/>
      <dgm:t>
        <a:bodyPr/>
        <a:lstStyle/>
        <a:p>
          <a:pPr rtl="0"/>
          <a:r>
            <a:rPr lang="en-GB" smtClean="0"/>
            <a:t>Stored Procedures</a:t>
          </a:r>
          <a:endParaRPr lang="en-US"/>
        </a:p>
      </dgm:t>
    </dgm:pt>
    <dgm:pt modelId="{3637B544-70DF-4824-B54C-E56F296BFFDB}" type="parTrans" cxnId="{C28CA29B-5262-4C03-B5F1-633999CB22D8}">
      <dgm:prSet/>
      <dgm:spPr/>
      <dgm:t>
        <a:bodyPr/>
        <a:lstStyle/>
        <a:p>
          <a:endParaRPr lang="en-US"/>
        </a:p>
      </dgm:t>
    </dgm:pt>
    <dgm:pt modelId="{249A7A5E-E313-4482-A0CA-6588A9F677AE}" type="sibTrans" cxnId="{C28CA29B-5262-4C03-B5F1-633999CB22D8}">
      <dgm:prSet/>
      <dgm:spPr/>
      <dgm:t>
        <a:bodyPr/>
        <a:lstStyle/>
        <a:p>
          <a:endParaRPr lang="en-US"/>
        </a:p>
      </dgm:t>
    </dgm:pt>
    <dgm:pt modelId="{1A5A8639-D508-4E4D-8552-8DF7DB479B5E}">
      <dgm:prSet/>
      <dgm:spPr/>
      <dgm:t>
        <a:bodyPr/>
        <a:lstStyle/>
        <a:p>
          <a:pPr rtl="0"/>
          <a:r>
            <a:rPr lang="en-GB" smtClean="0"/>
            <a:t>Application Level Filtering</a:t>
          </a:r>
          <a:endParaRPr lang="en-US"/>
        </a:p>
      </dgm:t>
    </dgm:pt>
    <dgm:pt modelId="{7748E600-5987-4C9B-8C5E-18DA1B9AB49D}" type="parTrans" cxnId="{7061705C-F7E8-4504-A0D1-815789B2B824}">
      <dgm:prSet/>
      <dgm:spPr/>
      <dgm:t>
        <a:bodyPr/>
        <a:lstStyle/>
        <a:p>
          <a:endParaRPr lang="en-US"/>
        </a:p>
      </dgm:t>
    </dgm:pt>
    <dgm:pt modelId="{11FD475A-06C6-4752-B5C8-16C725DCA734}" type="sibTrans" cxnId="{7061705C-F7E8-4504-A0D1-815789B2B824}">
      <dgm:prSet/>
      <dgm:spPr/>
      <dgm:t>
        <a:bodyPr/>
        <a:lstStyle/>
        <a:p>
          <a:endParaRPr lang="en-US"/>
        </a:p>
      </dgm:t>
    </dgm:pt>
    <dgm:pt modelId="{B3B3BF74-A784-4DA8-B17B-718DC26D429C}" type="pres">
      <dgm:prSet presAssocID="{390B5D0A-3C86-4950-B3BC-D04D0E3916A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F2692E-1F8B-42CD-BCDC-42B2F40A16A8}" type="pres">
      <dgm:prSet presAssocID="{6FEA311D-8406-4114-B481-DF722C58FE8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F5CFB-361F-4F73-A3A9-DC701C9D412D}" type="pres">
      <dgm:prSet presAssocID="{6FEA311D-8406-4114-B481-DF722C58FE8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B750C2-59CE-485F-8C0E-1BB486451BA9}" type="presOf" srcId="{93AF0A5D-B5E6-46E9-86E6-68A84040772E}" destId="{F22F5CFB-361F-4F73-A3A9-DC701C9D412D}" srcOrd="0" destOrd="1" presId="urn:microsoft.com/office/officeart/2005/8/layout/vList2"/>
    <dgm:cxn modelId="{6260B847-EFE5-4326-B01A-31DAA666E083}" type="presOf" srcId="{6FEA311D-8406-4114-B481-DF722C58FE8C}" destId="{02F2692E-1F8B-42CD-BCDC-42B2F40A16A8}" srcOrd="0" destOrd="0" presId="urn:microsoft.com/office/officeart/2005/8/layout/vList2"/>
    <dgm:cxn modelId="{D4498A53-FF36-4286-AC83-2E1CF4354CFA}" type="presOf" srcId="{AEA980CD-197B-48D6-8689-150078976766}" destId="{F22F5CFB-361F-4F73-A3A9-DC701C9D412D}" srcOrd="0" destOrd="2" presId="urn:microsoft.com/office/officeart/2005/8/layout/vList2"/>
    <dgm:cxn modelId="{9C1303E6-9F37-4FDF-A1F4-15B8B05E0273}" srcId="{6FEA311D-8406-4114-B481-DF722C58FE8C}" destId="{93AF0A5D-B5E6-46E9-86E6-68A84040772E}" srcOrd="1" destOrd="0" parTransId="{0FA9F3CD-890C-463B-A5C8-8FD5557D1733}" sibTransId="{3B330AAC-2ABC-48D0-8952-29EF81B0CD80}"/>
    <dgm:cxn modelId="{9626901F-D7A6-4718-AEF2-78C6A53A5496}" type="presOf" srcId="{9612D89B-FA38-4B02-A309-85FBF7BDBD33}" destId="{F22F5CFB-361F-4F73-A3A9-DC701C9D412D}" srcOrd="0" destOrd="0" presId="urn:microsoft.com/office/officeart/2005/8/layout/vList2"/>
    <dgm:cxn modelId="{53CF00C4-0080-4FB7-8EB9-D631371D67E0}" type="presOf" srcId="{1A5A8639-D508-4E4D-8552-8DF7DB479B5E}" destId="{F22F5CFB-361F-4F73-A3A9-DC701C9D412D}" srcOrd="0" destOrd="3" presId="urn:microsoft.com/office/officeart/2005/8/layout/vList2"/>
    <dgm:cxn modelId="{7061705C-F7E8-4504-A0D1-815789B2B824}" srcId="{6FEA311D-8406-4114-B481-DF722C58FE8C}" destId="{1A5A8639-D508-4E4D-8552-8DF7DB479B5E}" srcOrd="3" destOrd="0" parTransId="{7748E600-5987-4C9B-8C5E-18DA1B9AB49D}" sibTransId="{11FD475A-06C6-4752-B5C8-16C725DCA734}"/>
    <dgm:cxn modelId="{55A0A4BE-D0A4-4241-9FFA-CEC5C88AED23}" srcId="{390B5D0A-3C86-4950-B3BC-D04D0E3916A4}" destId="{6FEA311D-8406-4114-B481-DF722C58FE8C}" srcOrd="0" destOrd="0" parTransId="{1A8BC739-3EF9-4112-9B4F-40952005C366}" sibTransId="{3F157D7B-321C-4CDB-A38C-D376D0C30315}"/>
    <dgm:cxn modelId="{DCC2A236-D53F-42F1-BA5D-6EC5E1B64D7D}" type="presOf" srcId="{390B5D0A-3C86-4950-B3BC-D04D0E3916A4}" destId="{B3B3BF74-A784-4DA8-B17B-718DC26D429C}" srcOrd="0" destOrd="0" presId="urn:microsoft.com/office/officeart/2005/8/layout/vList2"/>
    <dgm:cxn modelId="{C28CA29B-5262-4C03-B5F1-633999CB22D8}" srcId="{6FEA311D-8406-4114-B481-DF722C58FE8C}" destId="{AEA980CD-197B-48D6-8689-150078976766}" srcOrd="2" destOrd="0" parTransId="{3637B544-70DF-4824-B54C-E56F296BFFDB}" sibTransId="{249A7A5E-E313-4482-A0CA-6588A9F677AE}"/>
    <dgm:cxn modelId="{BF04FEF8-2B4D-43DF-917E-024122E5D841}" srcId="{6FEA311D-8406-4114-B481-DF722C58FE8C}" destId="{9612D89B-FA38-4B02-A309-85FBF7BDBD33}" srcOrd="0" destOrd="0" parTransId="{4A5CB973-8198-4EC8-B60E-705A5F28690D}" sibTransId="{DFC10363-40B5-4E3D-88A5-5E86E7ABCC45}"/>
    <dgm:cxn modelId="{CEE83A3B-3F49-4669-844B-ECC2767F8B26}" type="presParOf" srcId="{B3B3BF74-A784-4DA8-B17B-718DC26D429C}" destId="{02F2692E-1F8B-42CD-BCDC-42B2F40A16A8}" srcOrd="0" destOrd="0" presId="urn:microsoft.com/office/officeart/2005/8/layout/vList2"/>
    <dgm:cxn modelId="{3FBF79F2-EB2F-46F8-88A2-90D243EA6D55}" type="presParOf" srcId="{B3B3BF74-A784-4DA8-B17B-718DC26D429C}" destId="{F22F5CFB-361F-4F73-A3A9-DC701C9D412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E82A0B-5E0C-40FF-9DA9-43DB0B96967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F3948E-F667-46CC-9987-5135FABCD891}">
      <dgm:prSet/>
      <dgm:spPr/>
      <dgm:t>
        <a:bodyPr/>
        <a:lstStyle/>
        <a:p>
          <a:pPr rtl="0"/>
          <a:r>
            <a:rPr lang="en-GB" dirty="0" smtClean="0"/>
            <a:t>Affects Results Returned</a:t>
          </a:r>
          <a:endParaRPr lang="en-US" dirty="0"/>
        </a:p>
      </dgm:t>
    </dgm:pt>
    <dgm:pt modelId="{58721699-5C14-4F59-B175-11812B07735D}" type="parTrans" cxnId="{75232336-CB7C-4227-ACE9-0BFFE9D89375}">
      <dgm:prSet/>
      <dgm:spPr/>
      <dgm:t>
        <a:bodyPr/>
        <a:lstStyle/>
        <a:p>
          <a:endParaRPr lang="en-US"/>
        </a:p>
      </dgm:t>
    </dgm:pt>
    <dgm:pt modelId="{BDE270D7-B079-4177-8394-0E28491F71FF}" type="sibTrans" cxnId="{75232336-CB7C-4227-ACE9-0BFFE9D89375}">
      <dgm:prSet/>
      <dgm:spPr/>
      <dgm:t>
        <a:bodyPr/>
        <a:lstStyle/>
        <a:p>
          <a:endParaRPr lang="en-US"/>
        </a:p>
      </dgm:t>
    </dgm:pt>
    <dgm:pt modelId="{8AE87A47-9438-435D-AD90-2F8CE2BAC6FC}">
      <dgm:prSet/>
      <dgm:spPr/>
      <dgm:t>
        <a:bodyPr/>
        <a:lstStyle/>
        <a:p>
          <a:pPr rtl="0"/>
          <a:r>
            <a:rPr lang="en-GB" smtClean="0"/>
            <a:t>Leverages Functions</a:t>
          </a:r>
          <a:endParaRPr lang="en-US"/>
        </a:p>
      </dgm:t>
    </dgm:pt>
    <dgm:pt modelId="{681904BE-12D5-4662-98CA-0FC68FEF459D}" type="parTrans" cxnId="{C99B886C-8C79-4775-9AAE-A511F6842522}">
      <dgm:prSet/>
      <dgm:spPr/>
      <dgm:t>
        <a:bodyPr/>
        <a:lstStyle/>
        <a:p>
          <a:endParaRPr lang="en-US"/>
        </a:p>
      </dgm:t>
    </dgm:pt>
    <dgm:pt modelId="{5922062E-1689-4C36-9463-4AB73FA9A818}" type="sibTrans" cxnId="{C99B886C-8C79-4775-9AAE-A511F6842522}">
      <dgm:prSet/>
      <dgm:spPr/>
      <dgm:t>
        <a:bodyPr/>
        <a:lstStyle/>
        <a:p>
          <a:endParaRPr lang="en-US"/>
        </a:p>
      </dgm:t>
    </dgm:pt>
    <dgm:pt modelId="{834A9B51-0DC1-4A92-823D-882AD9F5EEB0}">
      <dgm:prSet/>
      <dgm:spPr/>
      <dgm:t>
        <a:bodyPr/>
        <a:lstStyle/>
        <a:p>
          <a:pPr rtl="0"/>
          <a:r>
            <a:rPr lang="en-GB" smtClean="0"/>
            <a:t>SQL Server Authentication</a:t>
          </a:r>
          <a:endParaRPr lang="en-US"/>
        </a:p>
      </dgm:t>
    </dgm:pt>
    <dgm:pt modelId="{E7A43A62-3184-48A4-99E3-3F9718C51221}" type="parTrans" cxnId="{C404F805-C7A2-45BC-AE4A-514331D91ABC}">
      <dgm:prSet/>
      <dgm:spPr/>
      <dgm:t>
        <a:bodyPr/>
        <a:lstStyle/>
        <a:p>
          <a:endParaRPr lang="en-US"/>
        </a:p>
      </dgm:t>
    </dgm:pt>
    <dgm:pt modelId="{AD14E0FC-B040-457B-8C20-CCC99F0754A0}" type="sibTrans" cxnId="{C404F805-C7A2-45BC-AE4A-514331D91ABC}">
      <dgm:prSet/>
      <dgm:spPr/>
      <dgm:t>
        <a:bodyPr/>
        <a:lstStyle/>
        <a:p>
          <a:endParaRPr lang="en-US"/>
        </a:p>
      </dgm:t>
    </dgm:pt>
    <dgm:pt modelId="{27503EE3-473A-4434-A636-BE6398967EF7}" type="pres">
      <dgm:prSet presAssocID="{F9E82A0B-5E0C-40FF-9DA9-43DB0B96967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BBD4A20-A16E-43B5-A8E7-60F890F71AFD}" type="pres">
      <dgm:prSet presAssocID="{B1F3948E-F667-46CC-9987-5135FABCD891}" presName="comp" presStyleCnt="0"/>
      <dgm:spPr/>
    </dgm:pt>
    <dgm:pt modelId="{0A766E65-B60E-4F84-B9FB-3D456A5D1566}" type="pres">
      <dgm:prSet presAssocID="{B1F3948E-F667-46CC-9987-5135FABCD891}" presName="box" presStyleLbl="node1" presStyleIdx="0" presStyleCnt="3"/>
      <dgm:spPr/>
      <dgm:t>
        <a:bodyPr/>
        <a:lstStyle/>
        <a:p>
          <a:endParaRPr lang="en-US"/>
        </a:p>
      </dgm:t>
    </dgm:pt>
    <dgm:pt modelId="{189EB577-8D85-4762-9E39-7F47F3049FF3}" type="pres">
      <dgm:prSet presAssocID="{B1F3948E-F667-46CC-9987-5135FABCD891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</dgm:spPr>
      <dgm:t>
        <a:bodyPr/>
        <a:lstStyle/>
        <a:p>
          <a:endParaRPr lang="en-US"/>
        </a:p>
      </dgm:t>
    </dgm:pt>
    <dgm:pt modelId="{5E7E37B3-9F41-42B2-A71A-89749B6D162F}" type="pres">
      <dgm:prSet presAssocID="{B1F3948E-F667-46CC-9987-5135FABCD89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E37C51-C2AB-460F-B492-473084C3D261}" type="pres">
      <dgm:prSet presAssocID="{BDE270D7-B079-4177-8394-0E28491F71FF}" presName="spacer" presStyleCnt="0"/>
      <dgm:spPr/>
    </dgm:pt>
    <dgm:pt modelId="{281E5E7F-C1BA-49CC-8273-218A92185D3F}" type="pres">
      <dgm:prSet presAssocID="{8AE87A47-9438-435D-AD90-2F8CE2BAC6FC}" presName="comp" presStyleCnt="0"/>
      <dgm:spPr/>
    </dgm:pt>
    <dgm:pt modelId="{7C8381D2-7F36-46B1-BB1F-180241A55393}" type="pres">
      <dgm:prSet presAssocID="{8AE87A47-9438-435D-AD90-2F8CE2BAC6FC}" presName="box" presStyleLbl="node1" presStyleIdx="1" presStyleCnt="3"/>
      <dgm:spPr/>
      <dgm:t>
        <a:bodyPr/>
        <a:lstStyle/>
        <a:p>
          <a:endParaRPr lang="en-US"/>
        </a:p>
      </dgm:t>
    </dgm:pt>
    <dgm:pt modelId="{457100F2-AA4B-4CFC-89F6-906185664E8D}" type="pres">
      <dgm:prSet presAssocID="{8AE87A47-9438-435D-AD90-2F8CE2BAC6FC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en-US"/>
        </a:p>
      </dgm:t>
    </dgm:pt>
    <dgm:pt modelId="{C17EE3F7-72F5-4EF0-BB51-B7737C037F22}" type="pres">
      <dgm:prSet presAssocID="{8AE87A47-9438-435D-AD90-2F8CE2BAC6F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0AE75-CBA7-43E5-AAFE-0BDD0FC59071}" type="pres">
      <dgm:prSet presAssocID="{5922062E-1689-4C36-9463-4AB73FA9A818}" presName="spacer" presStyleCnt="0"/>
      <dgm:spPr/>
    </dgm:pt>
    <dgm:pt modelId="{7EC427ED-3FA1-42E1-B523-E456F76A29B9}" type="pres">
      <dgm:prSet presAssocID="{834A9B51-0DC1-4A92-823D-882AD9F5EEB0}" presName="comp" presStyleCnt="0"/>
      <dgm:spPr/>
    </dgm:pt>
    <dgm:pt modelId="{3F10D0CD-2E6E-4C13-833D-8496231CB6D1}" type="pres">
      <dgm:prSet presAssocID="{834A9B51-0DC1-4A92-823D-882AD9F5EEB0}" presName="box" presStyleLbl="node1" presStyleIdx="2" presStyleCnt="3"/>
      <dgm:spPr/>
      <dgm:t>
        <a:bodyPr/>
        <a:lstStyle/>
        <a:p>
          <a:endParaRPr lang="en-US"/>
        </a:p>
      </dgm:t>
    </dgm:pt>
    <dgm:pt modelId="{EE31E921-7935-4FC0-86F4-0D9C0B294B4A}" type="pres">
      <dgm:prSet presAssocID="{834A9B51-0DC1-4A92-823D-882AD9F5EEB0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1F94EF4F-4351-4D65-A352-062201DC256D}" type="pres">
      <dgm:prSet presAssocID="{834A9B51-0DC1-4A92-823D-882AD9F5EEB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232336-CB7C-4227-ACE9-0BFFE9D89375}" srcId="{F9E82A0B-5E0C-40FF-9DA9-43DB0B969670}" destId="{B1F3948E-F667-46CC-9987-5135FABCD891}" srcOrd="0" destOrd="0" parTransId="{58721699-5C14-4F59-B175-11812B07735D}" sibTransId="{BDE270D7-B079-4177-8394-0E28491F71FF}"/>
    <dgm:cxn modelId="{1D816764-EBC3-47A4-A627-058BABE1C775}" type="presOf" srcId="{B1F3948E-F667-46CC-9987-5135FABCD891}" destId="{5E7E37B3-9F41-42B2-A71A-89749B6D162F}" srcOrd="1" destOrd="0" presId="urn:microsoft.com/office/officeart/2005/8/layout/vList4"/>
    <dgm:cxn modelId="{D2E52BD6-33DA-458E-9BA3-C4AE92C864E3}" type="presOf" srcId="{8AE87A47-9438-435D-AD90-2F8CE2BAC6FC}" destId="{C17EE3F7-72F5-4EF0-BB51-B7737C037F22}" srcOrd="1" destOrd="0" presId="urn:microsoft.com/office/officeart/2005/8/layout/vList4"/>
    <dgm:cxn modelId="{CA22F52C-A895-4D0A-87B1-84E12E6B6876}" type="presOf" srcId="{834A9B51-0DC1-4A92-823D-882AD9F5EEB0}" destId="{1F94EF4F-4351-4D65-A352-062201DC256D}" srcOrd="1" destOrd="0" presId="urn:microsoft.com/office/officeart/2005/8/layout/vList4"/>
    <dgm:cxn modelId="{C99B886C-8C79-4775-9AAE-A511F6842522}" srcId="{F9E82A0B-5E0C-40FF-9DA9-43DB0B969670}" destId="{8AE87A47-9438-435D-AD90-2F8CE2BAC6FC}" srcOrd="1" destOrd="0" parTransId="{681904BE-12D5-4662-98CA-0FC68FEF459D}" sibTransId="{5922062E-1689-4C36-9463-4AB73FA9A818}"/>
    <dgm:cxn modelId="{2D236FF3-2C60-45ED-AEE9-FB66AFA681A8}" type="presOf" srcId="{8AE87A47-9438-435D-AD90-2F8CE2BAC6FC}" destId="{7C8381D2-7F36-46B1-BB1F-180241A55393}" srcOrd="0" destOrd="0" presId="urn:microsoft.com/office/officeart/2005/8/layout/vList4"/>
    <dgm:cxn modelId="{C404F805-C7A2-45BC-AE4A-514331D91ABC}" srcId="{F9E82A0B-5E0C-40FF-9DA9-43DB0B969670}" destId="{834A9B51-0DC1-4A92-823D-882AD9F5EEB0}" srcOrd="2" destOrd="0" parTransId="{E7A43A62-3184-48A4-99E3-3F9718C51221}" sibTransId="{AD14E0FC-B040-457B-8C20-CCC99F0754A0}"/>
    <dgm:cxn modelId="{C77CC259-24CD-4392-AB25-5B13B55271F8}" type="presOf" srcId="{834A9B51-0DC1-4A92-823D-882AD9F5EEB0}" destId="{3F10D0CD-2E6E-4C13-833D-8496231CB6D1}" srcOrd="0" destOrd="0" presId="urn:microsoft.com/office/officeart/2005/8/layout/vList4"/>
    <dgm:cxn modelId="{80E99926-0311-46F6-8A6C-F07172F2B9AE}" type="presOf" srcId="{F9E82A0B-5E0C-40FF-9DA9-43DB0B969670}" destId="{27503EE3-473A-4434-A636-BE6398967EF7}" srcOrd="0" destOrd="0" presId="urn:microsoft.com/office/officeart/2005/8/layout/vList4"/>
    <dgm:cxn modelId="{58A69DB3-D35E-41ED-AFDE-0AA38CDE7BF3}" type="presOf" srcId="{B1F3948E-F667-46CC-9987-5135FABCD891}" destId="{0A766E65-B60E-4F84-B9FB-3D456A5D1566}" srcOrd="0" destOrd="0" presId="urn:microsoft.com/office/officeart/2005/8/layout/vList4"/>
    <dgm:cxn modelId="{434C1885-569F-4A5A-ADF6-52390543C839}" type="presParOf" srcId="{27503EE3-473A-4434-A636-BE6398967EF7}" destId="{3BBD4A20-A16E-43B5-A8E7-60F890F71AFD}" srcOrd="0" destOrd="0" presId="urn:microsoft.com/office/officeart/2005/8/layout/vList4"/>
    <dgm:cxn modelId="{ECDD1AD5-53EF-4BE3-8054-816B7D736628}" type="presParOf" srcId="{3BBD4A20-A16E-43B5-A8E7-60F890F71AFD}" destId="{0A766E65-B60E-4F84-B9FB-3D456A5D1566}" srcOrd="0" destOrd="0" presId="urn:microsoft.com/office/officeart/2005/8/layout/vList4"/>
    <dgm:cxn modelId="{69B2317A-B02C-4ED5-B3ED-4F9F52E99FDD}" type="presParOf" srcId="{3BBD4A20-A16E-43B5-A8E7-60F890F71AFD}" destId="{189EB577-8D85-4762-9E39-7F47F3049FF3}" srcOrd="1" destOrd="0" presId="urn:microsoft.com/office/officeart/2005/8/layout/vList4"/>
    <dgm:cxn modelId="{2D9CA915-3976-450A-8DB1-ECD36FAADD5B}" type="presParOf" srcId="{3BBD4A20-A16E-43B5-A8E7-60F890F71AFD}" destId="{5E7E37B3-9F41-42B2-A71A-89749B6D162F}" srcOrd="2" destOrd="0" presId="urn:microsoft.com/office/officeart/2005/8/layout/vList4"/>
    <dgm:cxn modelId="{CD6D1FCD-DDD9-4883-A752-C197CE3B5025}" type="presParOf" srcId="{27503EE3-473A-4434-A636-BE6398967EF7}" destId="{93E37C51-C2AB-460F-B492-473084C3D261}" srcOrd="1" destOrd="0" presId="urn:microsoft.com/office/officeart/2005/8/layout/vList4"/>
    <dgm:cxn modelId="{9DD7F3C5-D0A9-4141-A593-0DBA995FA607}" type="presParOf" srcId="{27503EE3-473A-4434-A636-BE6398967EF7}" destId="{281E5E7F-C1BA-49CC-8273-218A92185D3F}" srcOrd="2" destOrd="0" presId="urn:microsoft.com/office/officeart/2005/8/layout/vList4"/>
    <dgm:cxn modelId="{4305F824-903D-4BA4-BF8A-C15D0A0CA966}" type="presParOf" srcId="{281E5E7F-C1BA-49CC-8273-218A92185D3F}" destId="{7C8381D2-7F36-46B1-BB1F-180241A55393}" srcOrd="0" destOrd="0" presId="urn:microsoft.com/office/officeart/2005/8/layout/vList4"/>
    <dgm:cxn modelId="{E7F51BFB-2135-4135-96A4-EFA7C6AA4D84}" type="presParOf" srcId="{281E5E7F-C1BA-49CC-8273-218A92185D3F}" destId="{457100F2-AA4B-4CFC-89F6-906185664E8D}" srcOrd="1" destOrd="0" presId="urn:microsoft.com/office/officeart/2005/8/layout/vList4"/>
    <dgm:cxn modelId="{16527A52-ABA8-4549-A364-450996C74730}" type="presParOf" srcId="{281E5E7F-C1BA-49CC-8273-218A92185D3F}" destId="{C17EE3F7-72F5-4EF0-BB51-B7737C037F22}" srcOrd="2" destOrd="0" presId="urn:microsoft.com/office/officeart/2005/8/layout/vList4"/>
    <dgm:cxn modelId="{5C382A3B-E56F-4B58-AFEF-DFDA2269E804}" type="presParOf" srcId="{27503EE3-473A-4434-A636-BE6398967EF7}" destId="{9530AE75-CBA7-43E5-AAFE-0BDD0FC59071}" srcOrd="3" destOrd="0" presId="urn:microsoft.com/office/officeart/2005/8/layout/vList4"/>
    <dgm:cxn modelId="{423BF1AA-69FF-494F-BC8D-FC2E08F52ABF}" type="presParOf" srcId="{27503EE3-473A-4434-A636-BE6398967EF7}" destId="{7EC427ED-3FA1-42E1-B523-E456F76A29B9}" srcOrd="4" destOrd="0" presId="urn:microsoft.com/office/officeart/2005/8/layout/vList4"/>
    <dgm:cxn modelId="{39CB43BA-D0B0-46A6-9266-B8FE1EB2EC75}" type="presParOf" srcId="{7EC427ED-3FA1-42E1-B523-E456F76A29B9}" destId="{3F10D0CD-2E6E-4C13-833D-8496231CB6D1}" srcOrd="0" destOrd="0" presId="urn:microsoft.com/office/officeart/2005/8/layout/vList4"/>
    <dgm:cxn modelId="{214468EB-8315-4C12-887E-C4D6268779AA}" type="presParOf" srcId="{7EC427ED-3FA1-42E1-B523-E456F76A29B9}" destId="{EE31E921-7935-4FC0-86F4-0D9C0B294B4A}" srcOrd="1" destOrd="0" presId="urn:microsoft.com/office/officeart/2005/8/layout/vList4"/>
    <dgm:cxn modelId="{B89C7BD7-7EC4-46D1-9242-D33E12053963}" type="presParOf" srcId="{7EC427ED-3FA1-42E1-B523-E456F76A29B9}" destId="{1F94EF4F-4351-4D65-A352-062201DC256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8CAB54-F35C-48AD-A020-3785BEB4FB8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5A2B33-90C8-45BE-B65B-63D283ED7535}">
      <dgm:prSet/>
      <dgm:spPr/>
      <dgm:t>
        <a:bodyPr/>
        <a:lstStyle/>
        <a:p>
          <a:pPr rtl="0"/>
          <a:r>
            <a:rPr lang="en-GB" smtClean="0"/>
            <a:t>Plain Text at Rest</a:t>
          </a:r>
          <a:endParaRPr lang="en-US"/>
        </a:p>
      </dgm:t>
    </dgm:pt>
    <dgm:pt modelId="{9A562978-9A2D-4406-82DE-27C2BCE435D2}" type="parTrans" cxnId="{A4508494-829A-424D-B710-81FD7A977A8B}">
      <dgm:prSet/>
      <dgm:spPr/>
      <dgm:t>
        <a:bodyPr/>
        <a:lstStyle/>
        <a:p>
          <a:endParaRPr lang="en-US"/>
        </a:p>
      </dgm:t>
    </dgm:pt>
    <dgm:pt modelId="{4D026F9F-D564-484D-B38E-5317FD306F6D}" type="sibTrans" cxnId="{A4508494-829A-424D-B710-81FD7A977A8B}">
      <dgm:prSet/>
      <dgm:spPr/>
      <dgm:t>
        <a:bodyPr/>
        <a:lstStyle/>
        <a:p>
          <a:endParaRPr lang="en-US"/>
        </a:p>
      </dgm:t>
    </dgm:pt>
    <dgm:pt modelId="{D925331C-FF7C-45B6-93F8-E8B7E91FA6A2}">
      <dgm:prSet/>
      <dgm:spPr/>
      <dgm:t>
        <a:bodyPr/>
        <a:lstStyle/>
        <a:p>
          <a:pPr rtl="0"/>
          <a:r>
            <a:rPr lang="en-GB" smtClean="0"/>
            <a:t>DBA Can Bypass</a:t>
          </a:r>
          <a:endParaRPr lang="en-US"/>
        </a:p>
      </dgm:t>
    </dgm:pt>
    <dgm:pt modelId="{59A8B5A3-9612-4713-98CD-822FDB1058F3}" type="parTrans" cxnId="{4502EF5A-B8A8-42C9-884B-55243F5E4A75}">
      <dgm:prSet/>
      <dgm:spPr/>
      <dgm:t>
        <a:bodyPr/>
        <a:lstStyle/>
        <a:p>
          <a:endParaRPr lang="en-US"/>
        </a:p>
      </dgm:t>
    </dgm:pt>
    <dgm:pt modelId="{B206D31C-7BF3-46A6-BE88-9BCA478890FF}" type="sibTrans" cxnId="{4502EF5A-B8A8-42C9-884B-55243F5E4A75}">
      <dgm:prSet/>
      <dgm:spPr/>
      <dgm:t>
        <a:bodyPr/>
        <a:lstStyle/>
        <a:p>
          <a:endParaRPr lang="en-US"/>
        </a:p>
      </dgm:t>
    </dgm:pt>
    <dgm:pt modelId="{2A79B518-3C75-424C-8191-4FD00B5198CD}" type="pres">
      <dgm:prSet presAssocID="{388CAB54-F35C-48AD-A020-3785BEB4FB8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196DB7-04A8-41EF-A490-88E12FB99ED2}" type="pres">
      <dgm:prSet presAssocID="{B85A2B33-90C8-45BE-B65B-63D283ED7535}" presName="comp" presStyleCnt="0"/>
      <dgm:spPr/>
    </dgm:pt>
    <dgm:pt modelId="{BA0EB0B1-2039-4968-8CB5-C3CC0D5D7D3D}" type="pres">
      <dgm:prSet presAssocID="{B85A2B33-90C8-45BE-B65B-63D283ED7535}" presName="box" presStyleLbl="node1" presStyleIdx="0" presStyleCnt="2"/>
      <dgm:spPr/>
      <dgm:t>
        <a:bodyPr/>
        <a:lstStyle/>
        <a:p>
          <a:endParaRPr lang="en-US"/>
        </a:p>
      </dgm:t>
    </dgm:pt>
    <dgm:pt modelId="{73FF94C0-CCBF-4953-AE26-B5AE738B0C33}" type="pres">
      <dgm:prSet presAssocID="{B85A2B33-90C8-45BE-B65B-63D283ED7535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en-US"/>
        </a:p>
      </dgm:t>
    </dgm:pt>
    <dgm:pt modelId="{B0995B2D-0D04-47C0-916F-F4C7B9182766}" type="pres">
      <dgm:prSet presAssocID="{B85A2B33-90C8-45BE-B65B-63D283ED753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E0C3E-0A56-440F-8C14-9151F939057B}" type="pres">
      <dgm:prSet presAssocID="{4D026F9F-D564-484D-B38E-5317FD306F6D}" presName="spacer" presStyleCnt="0"/>
      <dgm:spPr/>
    </dgm:pt>
    <dgm:pt modelId="{1654ADF7-764B-4C21-90AB-8BE25E6DB549}" type="pres">
      <dgm:prSet presAssocID="{D925331C-FF7C-45B6-93F8-E8B7E91FA6A2}" presName="comp" presStyleCnt="0"/>
      <dgm:spPr/>
    </dgm:pt>
    <dgm:pt modelId="{D83CA2FF-56A7-495B-958A-028DB14EEC29}" type="pres">
      <dgm:prSet presAssocID="{D925331C-FF7C-45B6-93F8-E8B7E91FA6A2}" presName="box" presStyleLbl="node1" presStyleIdx="1" presStyleCnt="2"/>
      <dgm:spPr/>
      <dgm:t>
        <a:bodyPr/>
        <a:lstStyle/>
        <a:p>
          <a:endParaRPr lang="en-US"/>
        </a:p>
      </dgm:t>
    </dgm:pt>
    <dgm:pt modelId="{24157226-25F7-48AA-A46D-AA0F32B6F1DD}" type="pres">
      <dgm:prSet presAssocID="{D925331C-FF7C-45B6-93F8-E8B7E91FA6A2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135F6E7D-C3D6-4714-8004-86A574D72CA3}" type="pres">
      <dgm:prSet presAssocID="{D925331C-FF7C-45B6-93F8-E8B7E91FA6A2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02EF5A-B8A8-42C9-884B-55243F5E4A75}" srcId="{388CAB54-F35C-48AD-A020-3785BEB4FB81}" destId="{D925331C-FF7C-45B6-93F8-E8B7E91FA6A2}" srcOrd="1" destOrd="0" parTransId="{59A8B5A3-9612-4713-98CD-822FDB1058F3}" sibTransId="{B206D31C-7BF3-46A6-BE88-9BCA478890FF}"/>
    <dgm:cxn modelId="{FECC22B3-0722-4D81-A1E5-9BD7A1863379}" type="presOf" srcId="{B85A2B33-90C8-45BE-B65B-63D283ED7535}" destId="{BA0EB0B1-2039-4968-8CB5-C3CC0D5D7D3D}" srcOrd="0" destOrd="0" presId="urn:microsoft.com/office/officeart/2005/8/layout/vList4"/>
    <dgm:cxn modelId="{8259EE01-675E-4B8B-BE16-70D372986554}" type="presOf" srcId="{D925331C-FF7C-45B6-93F8-E8B7E91FA6A2}" destId="{135F6E7D-C3D6-4714-8004-86A574D72CA3}" srcOrd="1" destOrd="0" presId="urn:microsoft.com/office/officeart/2005/8/layout/vList4"/>
    <dgm:cxn modelId="{A4508494-829A-424D-B710-81FD7A977A8B}" srcId="{388CAB54-F35C-48AD-A020-3785BEB4FB81}" destId="{B85A2B33-90C8-45BE-B65B-63D283ED7535}" srcOrd="0" destOrd="0" parTransId="{9A562978-9A2D-4406-82DE-27C2BCE435D2}" sibTransId="{4D026F9F-D564-484D-B38E-5317FD306F6D}"/>
    <dgm:cxn modelId="{E0F144C9-4056-4416-88C5-BA578E768492}" type="presOf" srcId="{B85A2B33-90C8-45BE-B65B-63D283ED7535}" destId="{B0995B2D-0D04-47C0-916F-F4C7B9182766}" srcOrd="1" destOrd="0" presId="urn:microsoft.com/office/officeart/2005/8/layout/vList4"/>
    <dgm:cxn modelId="{4D6C37E6-AB38-4130-B589-EA0D2A8E7C5F}" type="presOf" srcId="{D925331C-FF7C-45B6-93F8-E8B7E91FA6A2}" destId="{D83CA2FF-56A7-495B-958A-028DB14EEC29}" srcOrd="0" destOrd="0" presId="urn:microsoft.com/office/officeart/2005/8/layout/vList4"/>
    <dgm:cxn modelId="{2E600457-AF60-41D5-8A58-E80D7E3DFB6E}" type="presOf" srcId="{388CAB54-F35C-48AD-A020-3785BEB4FB81}" destId="{2A79B518-3C75-424C-8191-4FD00B5198CD}" srcOrd="0" destOrd="0" presId="urn:microsoft.com/office/officeart/2005/8/layout/vList4"/>
    <dgm:cxn modelId="{45B94921-2FCA-4BF0-9781-62CE8DE94864}" type="presParOf" srcId="{2A79B518-3C75-424C-8191-4FD00B5198CD}" destId="{D8196DB7-04A8-41EF-A490-88E12FB99ED2}" srcOrd="0" destOrd="0" presId="urn:microsoft.com/office/officeart/2005/8/layout/vList4"/>
    <dgm:cxn modelId="{05D2DC44-158E-474F-A564-99583FA769E2}" type="presParOf" srcId="{D8196DB7-04A8-41EF-A490-88E12FB99ED2}" destId="{BA0EB0B1-2039-4968-8CB5-C3CC0D5D7D3D}" srcOrd="0" destOrd="0" presId="urn:microsoft.com/office/officeart/2005/8/layout/vList4"/>
    <dgm:cxn modelId="{C581F380-4F1E-4E75-AF35-885999236D90}" type="presParOf" srcId="{D8196DB7-04A8-41EF-A490-88E12FB99ED2}" destId="{73FF94C0-CCBF-4953-AE26-B5AE738B0C33}" srcOrd="1" destOrd="0" presId="urn:microsoft.com/office/officeart/2005/8/layout/vList4"/>
    <dgm:cxn modelId="{B1137079-811A-447A-8A77-B714DDCACE7F}" type="presParOf" srcId="{D8196DB7-04A8-41EF-A490-88E12FB99ED2}" destId="{B0995B2D-0D04-47C0-916F-F4C7B9182766}" srcOrd="2" destOrd="0" presId="urn:microsoft.com/office/officeart/2005/8/layout/vList4"/>
    <dgm:cxn modelId="{946E6FFA-DB52-4707-94AA-F88838324BA6}" type="presParOf" srcId="{2A79B518-3C75-424C-8191-4FD00B5198CD}" destId="{B07E0C3E-0A56-440F-8C14-9151F939057B}" srcOrd="1" destOrd="0" presId="urn:microsoft.com/office/officeart/2005/8/layout/vList4"/>
    <dgm:cxn modelId="{FF8470EB-D722-4DF3-97C8-0F51B5947BD0}" type="presParOf" srcId="{2A79B518-3C75-424C-8191-4FD00B5198CD}" destId="{1654ADF7-764B-4C21-90AB-8BE25E6DB549}" srcOrd="2" destOrd="0" presId="urn:microsoft.com/office/officeart/2005/8/layout/vList4"/>
    <dgm:cxn modelId="{BBF578E8-28E1-45E5-BCE0-BAA2A9304284}" type="presParOf" srcId="{1654ADF7-764B-4C21-90AB-8BE25E6DB549}" destId="{D83CA2FF-56A7-495B-958A-028DB14EEC29}" srcOrd="0" destOrd="0" presId="urn:microsoft.com/office/officeart/2005/8/layout/vList4"/>
    <dgm:cxn modelId="{9C412AA5-B7D5-486A-89F7-3702CCEA1AE4}" type="presParOf" srcId="{1654ADF7-764B-4C21-90AB-8BE25E6DB549}" destId="{24157226-25F7-48AA-A46D-AA0F32B6F1DD}" srcOrd="1" destOrd="0" presId="urn:microsoft.com/office/officeart/2005/8/layout/vList4"/>
    <dgm:cxn modelId="{2675AC50-86B3-490A-98B9-9B0B165B1AAD}" type="presParOf" srcId="{1654ADF7-764B-4C21-90AB-8BE25E6DB549}" destId="{135F6E7D-C3D6-4714-8004-86A574D72CA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4E1FCE-08A4-4C10-8F57-4BF072FD59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B2996A-969A-4A0F-BA24-41116A7391FD}">
      <dgm:prSet/>
      <dgm:spPr/>
      <dgm:t>
        <a:bodyPr/>
        <a:lstStyle/>
        <a:p>
          <a:pPr rtl="0"/>
          <a:r>
            <a:rPr lang="en-GB" dirty="0" smtClean="0">
              <a:latin typeface="Consolas" panose="020B0609020204030204" pitchFamily="49" charset="0"/>
            </a:rPr>
            <a:t>email()</a:t>
          </a:r>
          <a:endParaRPr lang="en-US" dirty="0">
            <a:latin typeface="Consolas" panose="020B0609020204030204" pitchFamily="49" charset="0"/>
          </a:endParaRPr>
        </a:p>
      </dgm:t>
    </dgm:pt>
    <dgm:pt modelId="{0B75119C-E12C-4506-9282-944519D2AD4F}" type="parTrans" cxnId="{0DF9C5AF-A7D4-4EF3-889F-01A67A211887}">
      <dgm:prSet/>
      <dgm:spPr/>
      <dgm:t>
        <a:bodyPr/>
        <a:lstStyle/>
        <a:p>
          <a:endParaRPr lang="en-US"/>
        </a:p>
      </dgm:t>
    </dgm:pt>
    <dgm:pt modelId="{2973D991-FAAA-4C58-B8FC-D52D5D48EBFD}" type="sibTrans" cxnId="{0DF9C5AF-A7D4-4EF3-889F-01A67A211887}">
      <dgm:prSet/>
      <dgm:spPr/>
      <dgm:t>
        <a:bodyPr/>
        <a:lstStyle/>
        <a:p>
          <a:endParaRPr lang="en-US"/>
        </a:p>
      </dgm:t>
    </dgm:pt>
    <dgm:pt modelId="{AB0C8E35-B1C5-4947-8DA1-4E9E6EC8A939}">
      <dgm:prSet/>
      <dgm:spPr/>
      <dgm:t>
        <a:bodyPr/>
        <a:lstStyle/>
        <a:p>
          <a:pPr rtl="0"/>
          <a:r>
            <a:rPr lang="en-GB" dirty="0" smtClean="0"/>
            <a:t>Used on </a:t>
          </a:r>
          <a:r>
            <a:rPr lang="en-GB" dirty="0" smtClean="0">
              <a:latin typeface="Consolas" panose="020B0609020204030204" pitchFamily="49" charset="0"/>
            </a:rPr>
            <a:t>VARCHAR</a:t>
          </a:r>
          <a:r>
            <a:rPr lang="en-GB" dirty="0" smtClean="0"/>
            <a:t>/</a:t>
          </a:r>
          <a:r>
            <a:rPr lang="en-GB" dirty="0" smtClean="0">
              <a:latin typeface="Consolas" panose="020B0609020204030204" pitchFamily="49" charset="0"/>
            </a:rPr>
            <a:t>NVARCHAR</a:t>
          </a:r>
          <a:r>
            <a:rPr lang="en-GB" dirty="0" smtClean="0"/>
            <a:t> Columns</a:t>
          </a:r>
          <a:endParaRPr lang="en-US" dirty="0"/>
        </a:p>
      </dgm:t>
    </dgm:pt>
    <dgm:pt modelId="{D26E227A-535D-4863-8178-877A9E0A41BE}" type="parTrans" cxnId="{0983CDC3-7809-4DB9-A2C7-C68DCD8C487F}">
      <dgm:prSet/>
      <dgm:spPr/>
      <dgm:t>
        <a:bodyPr/>
        <a:lstStyle/>
        <a:p>
          <a:endParaRPr lang="en-US"/>
        </a:p>
      </dgm:t>
    </dgm:pt>
    <dgm:pt modelId="{BB38A8A4-173B-4427-AD8E-7FB8D01A966E}" type="sibTrans" cxnId="{0983CDC3-7809-4DB9-A2C7-C68DCD8C487F}">
      <dgm:prSet/>
      <dgm:spPr/>
      <dgm:t>
        <a:bodyPr/>
        <a:lstStyle/>
        <a:p>
          <a:endParaRPr lang="en-US"/>
        </a:p>
      </dgm:t>
    </dgm:pt>
    <dgm:pt modelId="{10D43986-856A-4D19-8AC5-3ED81D6C07AA}">
      <dgm:prSet/>
      <dgm:spPr/>
      <dgm:t>
        <a:bodyPr/>
        <a:lstStyle/>
        <a:p>
          <a:pPr rtl="0"/>
          <a:r>
            <a:rPr lang="en-GB" dirty="0" smtClean="0"/>
            <a:t>Predefined format</a:t>
          </a:r>
          <a:endParaRPr lang="en-US" dirty="0"/>
        </a:p>
      </dgm:t>
    </dgm:pt>
    <dgm:pt modelId="{00A9A6EA-7E62-4AAD-801F-AC6FB6474DE8}" type="parTrans" cxnId="{1AEBB979-F226-437A-9919-4F80D9EEE9B5}">
      <dgm:prSet/>
      <dgm:spPr/>
      <dgm:t>
        <a:bodyPr/>
        <a:lstStyle/>
        <a:p>
          <a:endParaRPr lang="en-US"/>
        </a:p>
      </dgm:t>
    </dgm:pt>
    <dgm:pt modelId="{91312F69-6517-44BC-BB92-92FD44E36330}" type="sibTrans" cxnId="{1AEBB979-F226-437A-9919-4F80D9EEE9B5}">
      <dgm:prSet/>
      <dgm:spPr/>
      <dgm:t>
        <a:bodyPr/>
        <a:lstStyle/>
        <a:p>
          <a:endParaRPr lang="en-US"/>
        </a:p>
      </dgm:t>
    </dgm:pt>
    <dgm:pt modelId="{65AF450E-2CA0-456B-B394-F84EE3306FDE}">
      <dgm:prSet/>
      <dgm:spPr/>
      <dgm:t>
        <a:bodyPr/>
        <a:lstStyle/>
        <a:p>
          <a:pPr rtl="0"/>
          <a:r>
            <a:rPr lang="en-GB" smtClean="0"/>
            <a:t>Constant .com suffix</a:t>
          </a:r>
          <a:endParaRPr lang="en-US"/>
        </a:p>
      </dgm:t>
    </dgm:pt>
    <dgm:pt modelId="{88B99047-F18D-4C05-94E1-AF83F6517CC2}" type="parTrans" cxnId="{B98FF53C-64DE-4B1E-9E88-E8DB024D8FF4}">
      <dgm:prSet/>
      <dgm:spPr/>
      <dgm:t>
        <a:bodyPr/>
        <a:lstStyle/>
        <a:p>
          <a:endParaRPr lang="en-US"/>
        </a:p>
      </dgm:t>
    </dgm:pt>
    <dgm:pt modelId="{6C8B5EF2-D955-44D4-A84F-CD9133E97832}" type="sibTrans" cxnId="{B98FF53C-64DE-4B1E-9E88-E8DB024D8FF4}">
      <dgm:prSet/>
      <dgm:spPr/>
      <dgm:t>
        <a:bodyPr/>
        <a:lstStyle/>
        <a:p>
          <a:endParaRPr lang="en-US"/>
        </a:p>
      </dgm:t>
    </dgm:pt>
    <dgm:pt modelId="{C443A39D-629A-4595-B209-6CC69E739516}" type="pres">
      <dgm:prSet presAssocID="{064E1FCE-08A4-4C10-8F57-4BF072FD59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79893F-EC3C-488B-9611-E48B2040CFDF}" type="pres">
      <dgm:prSet presAssocID="{82B2996A-969A-4A0F-BA24-41116A7391F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31D92-36A3-4881-86F5-31D6C07AE8E0}" type="pres">
      <dgm:prSet presAssocID="{82B2996A-969A-4A0F-BA24-41116A7391F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3C702-4CC5-46F0-897C-23DB8CF5F843}" type="presOf" srcId="{AB0C8E35-B1C5-4947-8DA1-4E9E6EC8A939}" destId="{D0131D92-36A3-4881-86F5-31D6C07AE8E0}" srcOrd="0" destOrd="0" presId="urn:microsoft.com/office/officeart/2005/8/layout/vList2"/>
    <dgm:cxn modelId="{93664C9E-FC76-4152-9087-9D70197CDE09}" type="presOf" srcId="{82B2996A-969A-4A0F-BA24-41116A7391FD}" destId="{9479893F-EC3C-488B-9611-E48B2040CFDF}" srcOrd="0" destOrd="0" presId="urn:microsoft.com/office/officeart/2005/8/layout/vList2"/>
    <dgm:cxn modelId="{E4E2AD9B-716D-49F7-8576-5BC2453BC375}" type="presOf" srcId="{064E1FCE-08A4-4C10-8F57-4BF072FD593A}" destId="{C443A39D-629A-4595-B209-6CC69E739516}" srcOrd="0" destOrd="0" presId="urn:microsoft.com/office/officeart/2005/8/layout/vList2"/>
    <dgm:cxn modelId="{BCCF20A2-42AD-44D4-B16A-ED7E927A52D7}" type="presOf" srcId="{10D43986-856A-4D19-8AC5-3ED81D6C07AA}" destId="{D0131D92-36A3-4881-86F5-31D6C07AE8E0}" srcOrd="0" destOrd="1" presId="urn:microsoft.com/office/officeart/2005/8/layout/vList2"/>
    <dgm:cxn modelId="{0DF9C5AF-A7D4-4EF3-889F-01A67A211887}" srcId="{064E1FCE-08A4-4C10-8F57-4BF072FD593A}" destId="{82B2996A-969A-4A0F-BA24-41116A7391FD}" srcOrd="0" destOrd="0" parTransId="{0B75119C-E12C-4506-9282-944519D2AD4F}" sibTransId="{2973D991-FAAA-4C58-B8FC-D52D5D48EBFD}"/>
    <dgm:cxn modelId="{EA91F27A-4AB9-46E0-9D7E-368BADF1F057}" type="presOf" srcId="{65AF450E-2CA0-456B-B394-F84EE3306FDE}" destId="{D0131D92-36A3-4881-86F5-31D6C07AE8E0}" srcOrd="0" destOrd="2" presId="urn:microsoft.com/office/officeart/2005/8/layout/vList2"/>
    <dgm:cxn modelId="{0983CDC3-7809-4DB9-A2C7-C68DCD8C487F}" srcId="{82B2996A-969A-4A0F-BA24-41116A7391FD}" destId="{AB0C8E35-B1C5-4947-8DA1-4E9E6EC8A939}" srcOrd="0" destOrd="0" parTransId="{D26E227A-535D-4863-8178-877A9E0A41BE}" sibTransId="{BB38A8A4-173B-4427-AD8E-7FB8D01A966E}"/>
    <dgm:cxn modelId="{1AEBB979-F226-437A-9919-4F80D9EEE9B5}" srcId="{82B2996A-969A-4A0F-BA24-41116A7391FD}" destId="{10D43986-856A-4D19-8AC5-3ED81D6C07AA}" srcOrd="1" destOrd="0" parTransId="{00A9A6EA-7E62-4AAD-801F-AC6FB6474DE8}" sibTransId="{91312F69-6517-44BC-BB92-92FD44E36330}"/>
    <dgm:cxn modelId="{B98FF53C-64DE-4B1E-9E88-E8DB024D8FF4}" srcId="{82B2996A-969A-4A0F-BA24-41116A7391FD}" destId="{65AF450E-2CA0-456B-B394-F84EE3306FDE}" srcOrd="2" destOrd="0" parTransId="{88B99047-F18D-4C05-94E1-AF83F6517CC2}" sibTransId="{6C8B5EF2-D955-44D4-A84F-CD9133E97832}"/>
    <dgm:cxn modelId="{CAB476D9-7A7D-442E-A466-49885F2DBBED}" type="presParOf" srcId="{C443A39D-629A-4595-B209-6CC69E739516}" destId="{9479893F-EC3C-488B-9611-E48B2040CFDF}" srcOrd="0" destOrd="0" presId="urn:microsoft.com/office/officeart/2005/8/layout/vList2"/>
    <dgm:cxn modelId="{607D7A79-D3C7-4668-80DF-6E3C5602AEFD}" type="presParOf" srcId="{C443A39D-629A-4595-B209-6CC69E739516}" destId="{D0131D92-36A3-4881-86F5-31D6C07AE8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740D9-5B05-4321-8001-782BBFDCDA51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l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400" kern="1200" dirty="0" smtClean="0"/>
            <a:t>Key Security Principals</a:t>
          </a:r>
          <a:endParaRPr lang="en-US" sz="6400" kern="1200" dirty="0"/>
        </a:p>
      </dsp:txBody>
      <dsp:txXfrm>
        <a:off x="2243163" y="0"/>
        <a:ext cx="8272436" cy="1400432"/>
      </dsp:txXfrm>
    </dsp:sp>
    <dsp:sp modelId="{B378A6C3-A386-4BCB-91FC-B36F7ED0F104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BEE80-6CD5-4BE6-AF48-9495AACF893B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l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400" kern="1200" smtClean="0"/>
            <a:t>Row Level Security</a:t>
          </a:r>
          <a:endParaRPr lang="en-US" sz="6400" kern="1200"/>
        </a:p>
      </dsp:txBody>
      <dsp:txXfrm>
        <a:off x="2243163" y="1540475"/>
        <a:ext cx="8272436" cy="1400432"/>
      </dsp:txXfrm>
    </dsp:sp>
    <dsp:sp modelId="{67CEAF6E-7D98-437E-8370-D36DC25C585A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06777-C8D2-4165-8431-D0C50F6732FE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l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400" kern="1200" smtClean="0"/>
            <a:t>Dynamic Data Masking</a:t>
          </a:r>
          <a:endParaRPr lang="en-US" sz="6400" kern="1200"/>
        </a:p>
      </dsp:txBody>
      <dsp:txXfrm>
        <a:off x="2243163" y="3080951"/>
        <a:ext cx="8272436" cy="1400432"/>
      </dsp:txXfrm>
    </dsp:sp>
    <dsp:sp modelId="{D1ABFFEA-2012-4ABB-81E9-B5355946E222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AE18D-8A50-48A7-A662-7490D72F90F8}">
      <dsp:nvSpPr>
        <dsp:cNvPr id="0" name=""/>
        <dsp:cNvSpPr/>
      </dsp:nvSpPr>
      <dsp:spPr>
        <a:xfrm>
          <a:off x="0" y="27051"/>
          <a:ext cx="10515600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dirty="0" smtClean="0">
              <a:latin typeface="Consolas" panose="020B0609020204030204" pitchFamily="49" charset="0"/>
            </a:rPr>
            <a:t>default()</a:t>
          </a:r>
          <a:endParaRPr lang="en-US" sz="4400" kern="1200" dirty="0">
            <a:latin typeface="Consolas" panose="020B0609020204030204" pitchFamily="49" charset="0"/>
          </a:endParaRPr>
        </a:p>
      </dsp:txBody>
      <dsp:txXfrm>
        <a:off x="50261" y="77312"/>
        <a:ext cx="10415078" cy="929078"/>
      </dsp:txXfrm>
    </dsp:sp>
    <dsp:sp modelId="{289577FE-9BCA-42DB-BFC2-CF76CDBE4777}">
      <dsp:nvSpPr>
        <dsp:cNvPr id="0" name=""/>
        <dsp:cNvSpPr/>
      </dsp:nvSpPr>
      <dsp:spPr>
        <a:xfrm>
          <a:off x="0" y="1056652"/>
          <a:ext cx="10515600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5880" rIns="312928" bIns="55880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400" kern="1200" smtClean="0"/>
            <a:t>Predefined format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400" kern="1200" smtClean="0"/>
            <a:t>Effective for multiple data types</a:t>
          </a:r>
          <a:endParaRPr lang="en-US" sz="3400" kern="1200"/>
        </a:p>
      </dsp:txBody>
      <dsp:txXfrm>
        <a:off x="0" y="1056652"/>
        <a:ext cx="10515600" cy="1184040"/>
      </dsp:txXfrm>
    </dsp:sp>
    <dsp:sp modelId="{8493DDEF-CF69-4A21-8E14-1B4103DFE863}">
      <dsp:nvSpPr>
        <dsp:cNvPr id="0" name=""/>
        <dsp:cNvSpPr/>
      </dsp:nvSpPr>
      <dsp:spPr>
        <a:xfrm>
          <a:off x="0" y="2240692"/>
          <a:ext cx="10515600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400" kern="1200" dirty="0" smtClean="0">
              <a:latin typeface="Consolas" panose="020B0609020204030204" pitchFamily="49" charset="0"/>
            </a:rPr>
            <a:t>random()</a:t>
          </a:r>
          <a:endParaRPr lang="en-US" sz="4400" kern="1200" dirty="0">
            <a:latin typeface="Consolas" panose="020B0609020204030204" pitchFamily="49" charset="0"/>
          </a:endParaRPr>
        </a:p>
      </dsp:txBody>
      <dsp:txXfrm>
        <a:off x="50261" y="2290953"/>
        <a:ext cx="10415078" cy="929078"/>
      </dsp:txXfrm>
    </dsp:sp>
    <dsp:sp modelId="{5CEF5362-42C0-4AF3-97C6-DC13251AC84B}">
      <dsp:nvSpPr>
        <dsp:cNvPr id="0" name=""/>
        <dsp:cNvSpPr/>
      </dsp:nvSpPr>
      <dsp:spPr>
        <a:xfrm>
          <a:off x="0" y="3270292"/>
          <a:ext cx="10515600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5880" rIns="312928" bIns="55880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400" kern="1200" smtClean="0"/>
            <a:t>Numeric Types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3400" kern="1200" smtClean="0"/>
            <a:t>Lower and upper limits defined</a:t>
          </a:r>
          <a:endParaRPr lang="en-US" sz="3400" kern="1200"/>
        </a:p>
      </dsp:txBody>
      <dsp:txXfrm>
        <a:off x="0" y="3270292"/>
        <a:ext cx="10515600" cy="11840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E2771-8995-4A21-B2AC-7936251088E7}">
      <dsp:nvSpPr>
        <dsp:cNvPr id="0" name=""/>
        <dsp:cNvSpPr/>
      </dsp:nvSpPr>
      <dsp:spPr>
        <a:xfrm>
          <a:off x="0" y="149316"/>
          <a:ext cx="10515600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500" kern="1200" smtClean="0"/>
            <a:t>partial()</a:t>
          </a:r>
          <a:endParaRPr lang="en-US" sz="6500" kern="1200"/>
        </a:p>
      </dsp:txBody>
      <dsp:txXfrm>
        <a:off x="76105" y="225421"/>
        <a:ext cx="10363390" cy="1406815"/>
      </dsp:txXfrm>
    </dsp:sp>
    <dsp:sp modelId="{9CC74235-63CD-40C4-ACDF-86409E00CAB5}">
      <dsp:nvSpPr>
        <dsp:cNvPr id="0" name=""/>
        <dsp:cNvSpPr/>
      </dsp:nvSpPr>
      <dsp:spPr>
        <a:xfrm>
          <a:off x="0" y="1708342"/>
          <a:ext cx="10515600" cy="2623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82550" rIns="462280" bIns="82550" numCol="1" spcCol="1270" anchor="t" anchorCtr="0">
          <a:noAutofit/>
        </a:bodyPr>
        <a:lstStyle/>
        <a:p>
          <a:pPr marL="285750" lvl="1" indent="-285750" algn="l" defTabSz="2266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5100" kern="1200" smtClean="0"/>
            <a:t>User configurable</a:t>
          </a:r>
          <a:endParaRPr lang="en-US" sz="5100" kern="1200"/>
        </a:p>
        <a:p>
          <a:pPr marL="285750" lvl="1" indent="-285750" algn="l" defTabSz="2266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5100" kern="1200" smtClean="0"/>
            <a:t>Leading and training values</a:t>
          </a:r>
          <a:endParaRPr lang="en-US" sz="5100" kern="1200"/>
        </a:p>
        <a:p>
          <a:pPr marL="285750" lvl="1" indent="-285750" algn="l" defTabSz="2266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5100" kern="1200" smtClean="0"/>
            <a:t>Custom padding string</a:t>
          </a:r>
          <a:endParaRPr lang="en-US" sz="5100" kern="1200"/>
        </a:p>
      </dsp:txBody>
      <dsp:txXfrm>
        <a:off x="0" y="1708342"/>
        <a:ext cx="10515600" cy="26237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29F6A-7502-4299-9F69-4CEAA6ADE98C}">
      <dsp:nvSpPr>
        <dsp:cNvPr id="0" name=""/>
        <dsp:cNvSpPr/>
      </dsp:nvSpPr>
      <dsp:spPr>
        <a:xfrm>
          <a:off x="0" y="482281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Designed Into Application</a:t>
          </a:r>
          <a:endParaRPr lang="en-US" sz="3500" kern="1200" dirty="0"/>
        </a:p>
      </dsp:txBody>
      <dsp:txXfrm>
        <a:off x="40980" y="523261"/>
        <a:ext cx="5075827" cy="757514"/>
      </dsp:txXfrm>
    </dsp:sp>
    <dsp:sp modelId="{A7C958D4-2531-4474-901B-E699C559C59B}">
      <dsp:nvSpPr>
        <dsp:cNvPr id="0" name=""/>
        <dsp:cNvSpPr/>
      </dsp:nvSpPr>
      <dsp:spPr>
        <a:xfrm>
          <a:off x="0" y="1422556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smtClean="0"/>
            <a:t>Custom Logic</a:t>
          </a:r>
          <a:endParaRPr lang="en-US" sz="3500" kern="1200"/>
        </a:p>
      </dsp:txBody>
      <dsp:txXfrm>
        <a:off x="40980" y="1463536"/>
        <a:ext cx="5075827" cy="757514"/>
      </dsp:txXfrm>
    </dsp:sp>
    <dsp:sp modelId="{601F3ABB-68FB-49AB-A0F3-5E5DC26E4AD6}">
      <dsp:nvSpPr>
        <dsp:cNvPr id="0" name=""/>
        <dsp:cNvSpPr/>
      </dsp:nvSpPr>
      <dsp:spPr>
        <a:xfrm>
          <a:off x="0" y="2362831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smtClean="0"/>
            <a:t>In-Line TVF</a:t>
          </a:r>
          <a:endParaRPr lang="en-US" sz="3500" kern="1200"/>
        </a:p>
      </dsp:txBody>
      <dsp:txXfrm>
        <a:off x="40980" y="2403811"/>
        <a:ext cx="5075827" cy="75751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29F6A-7502-4299-9F69-4CEAA6ADE98C}">
      <dsp:nvSpPr>
        <dsp:cNvPr id="0" name=""/>
        <dsp:cNvSpPr/>
      </dsp:nvSpPr>
      <dsp:spPr>
        <a:xfrm>
          <a:off x="0" y="482281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Designed Into Application</a:t>
          </a:r>
          <a:endParaRPr lang="en-US" sz="3500" kern="1200" dirty="0"/>
        </a:p>
      </dsp:txBody>
      <dsp:txXfrm>
        <a:off x="40980" y="523261"/>
        <a:ext cx="5075827" cy="757514"/>
      </dsp:txXfrm>
    </dsp:sp>
    <dsp:sp modelId="{A7C958D4-2531-4474-901B-E699C559C59B}">
      <dsp:nvSpPr>
        <dsp:cNvPr id="0" name=""/>
        <dsp:cNvSpPr/>
      </dsp:nvSpPr>
      <dsp:spPr>
        <a:xfrm>
          <a:off x="0" y="1422556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Server Authentication</a:t>
          </a:r>
          <a:endParaRPr lang="en-US" sz="3500" kern="1200" dirty="0"/>
        </a:p>
      </dsp:txBody>
      <dsp:txXfrm>
        <a:off x="40980" y="1463536"/>
        <a:ext cx="5075827" cy="757514"/>
      </dsp:txXfrm>
    </dsp:sp>
    <dsp:sp modelId="{601F3ABB-68FB-49AB-A0F3-5E5DC26E4AD6}">
      <dsp:nvSpPr>
        <dsp:cNvPr id="0" name=""/>
        <dsp:cNvSpPr/>
      </dsp:nvSpPr>
      <dsp:spPr>
        <a:xfrm>
          <a:off x="0" y="2362831"/>
          <a:ext cx="5157787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500" kern="1200" dirty="0" smtClean="0"/>
            <a:t>Column Definitions</a:t>
          </a:r>
          <a:endParaRPr lang="en-US" sz="3500" kern="1200" dirty="0"/>
        </a:p>
      </dsp:txBody>
      <dsp:txXfrm>
        <a:off x="40980" y="2403811"/>
        <a:ext cx="5075827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3C831-9D0B-47D2-AAB9-B19026A041A1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000" kern="1200" dirty="0" smtClean="0"/>
            <a:t>Secure By Design</a:t>
          </a:r>
          <a:endParaRPr lang="en-US" sz="6000" kern="1200" dirty="0"/>
        </a:p>
      </dsp:txBody>
      <dsp:txXfrm>
        <a:off x="2243163" y="0"/>
        <a:ext cx="8272436" cy="1400432"/>
      </dsp:txXfrm>
    </dsp:sp>
    <dsp:sp modelId="{26F6E725-1D3F-40E2-A356-BC4C57BB853D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0E781-CF05-441C-91F8-2B1BA3B0D244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000" kern="1200" smtClean="0"/>
            <a:t>Multi-Faceted Threats</a:t>
          </a:r>
          <a:endParaRPr lang="en-US" sz="6000" kern="1200"/>
        </a:p>
      </dsp:txBody>
      <dsp:txXfrm>
        <a:off x="2243163" y="1540475"/>
        <a:ext cx="8272436" cy="1400432"/>
      </dsp:txXfrm>
    </dsp:sp>
    <dsp:sp modelId="{6DA4ED48-FEFB-4AA4-AA02-EF6F1121AC6A}">
      <dsp:nvSpPr>
        <dsp:cNvPr id="0" name=""/>
        <dsp:cNvSpPr/>
      </dsp:nvSpPr>
      <dsp:spPr>
        <a:xfrm>
          <a:off x="140043" y="1680519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0E231-1B65-488D-BE27-ED0A5C96C398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000" kern="1200" smtClean="0"/>
            <a:t>Understanding the scope</a:t>
          </a:r>
          <a:endParaRPr lang="en-US" sz="6000" kern="1200"/>
        </a:p>
      </dsp:txBody>
      <dsp:txXfrm>
        <a:off x="2243163" y="3080951"/>
        <a:ext cx="8272436" cy="1400432"/>
      </dsp:txXfrm>
    </dsp:sp>
    <dsp:sp modelId="{533621AB-AA4D-441A-8F30-FCB17C02DA2E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444CE-38CC-4D60-A1FE-7C95C80CA7B3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800" kern="1200" dirty="0" smtClean="0"/>
            <a:t>Limiting data returned</a:t>
          </a:r>
          <a:endParaRPr lang="en-US" sz="4800" kern="1200" dirty="0"/>
        </a:p>
      </dsp:txBody>
      <dsp:txXfrm>
        <a:off x="2243163" y="0"/>
        <a:ext cx="8272436" cy="1400432"/>
      </dsp:txXfrm>
    </dsp:sp>
    <dsp:sp modelId="{9B205CF5-2DA4-43F4-8432-1DDB54FF751F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7F9FF-A90F-423C-9C8F-37AAD3E435D0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kern="1200" dirty="0" smtClean="0"/>
            <a:t>Versions</a:t>
          </a:r>
          <a:endParaRPr lang="en-US" sz="36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Azure SQL DB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SQL Server 2016</a:t>
          </a:r>
          <a:endParaRPr lang="en-US" sz="1800" kern="1200" dirty="0"/>
        </a:p>
      </dsp:txBody>
      <dsp:txXfrm>
        <a:off x="2243163" y="1540475"/>
        <a:ext cx="8272436" cy="1400432"/>
      </dsp:txXfrm>
    </dsp:sp>
    <dsp:sp modelId="{120DD110-0980-442D-9409-322E739AD71D}">
      <dsp:nvSpPr>
        <dsp:cNvPr id="0" name=""/>
        <dsp:cNvSpPr/>
      </dsp:nvSpPr>
      <dsp:spPr>
        <a:xfrm>
          <a:off x="140043" y="1680518"/>
          <a:ext cx="2103120" cy="112034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13" b="-1121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DA28F-E3EE-47C8-9F4C-913C9FD6DD26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l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400" kern="1200" smtClean="0"/>
            <a:t>DBA Can Bypass</a:t>
          </a:r>
          <a:endParaRPr lang="en-US" sz="6400" kern="1200"/>
        </a:p>
      </dsp:txBody>
      <dsp:txXfrm>
        <a:off x="2243163" y="3080951"/>
        <a:ext cx="8272436" cy="1400432"/>
      </dsp:txXfrm>
    </dsp:sp>
    <dsp:sp modelId="{2A94135C-4AB7-41BE-B1FF-06D242FEA724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051A4-2AC1-45F8-AC53-D571E109EE68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600" kern="1200" dirty="0" smtClean="0"/>
            <a:t>Part of the Schema</a:t>
          </a:r>
          <a:endParaRPr lang="en-US" sz="4600" kern="1200" dirty="0"/>
        </a:p>
      </dsp:txBody>
      <dsp:txXfrm>
        <a:off x="2243163" y="0"/>
        <a:ext cx="8272436" cy="1400432"/>
      </dsp:txXfrm>
    </dsp:sp>
    <dsp:sp modelId="{14AF8B2E-2984-4012-8887-0C2FF0661734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DAD18-346B-4328-9F80-741731268634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600" kern="1200" smtClean="0"/>
            <a:t>Limited Use Cases</a:t>
          </a:r>
          <a:endParaRPr lang="en-US" sz="4600" kern="1200"/>
        </a:p>
      </dsp:txBody>
      <dsp:txXfrm>
        <a:off x="2243163" y="1540475"/>
        <a:ext cx="8272436" cy="1400432"/>
      </dsp:txXfrm>
    </dsp:sp>
    <dsp:sp modelId="{894269DC-2E70-4A9D-A38B-2B021CFAC431}">
      <dsp:nvSpPr>
        <dsp:cNvPr id="0" name=""/>
        <dsp:cNvSpPr/>
      </dsp:nvSpPr>
      <dsp:spPr>
        <a:xfrm>
          <a:off x="140043" y="1680519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EB812-F44E-42D9-8D1E-6CB24E1CBC3C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600" kern="1200" smtClean="0"/>
            <a:t>Simplification of Implementation</a:t>
          </a:r>
          <a:endParaRPr lang="en-US" sz="4600" kern="1200"/>
        </a:p>
      </dsp:txBody>
      <dsp:txXfrm>
        <a:off x="2243163" y="3080951"/>
        <a:ext cx="8272436" cy="1400432"/>
      </dsp:txXfrm>
    </dsp:sp>
    <dsp:sp modelId="{0FDA076C-D901-4846-9A99-6861FA16292B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5D1F9-8990-416A-B124-6A466D6D72BD}">
      <dsp:nvSpPr>
        <dsp:cNvPr id="0" name=""/>
        <dsp:cNvSpPr/>
      </dsp:nvSpPr>
      <dsp:spPr>
        <a:xfrm>
          <a:off x="0" y="159172"/>
          <a:ext cx="10515600" cy="1415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l" defTabSz="2622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900" kern="1200" smtClean="0"/>
            <a:t>Scenario</a:t>
          </a:r>
          <a:endParaRPr lang="en-US" sz="5900" kern="1200"/>
        </a:p>
      </dsp:txBody>
      <dsp:txXfrm>
        <a:off x="69080" y="228252"/>
        <a:ext cx="10377440" cy="1276954"/>
      </dsp:txXfrm>
    </dsp:sp>
    <dsp:sp modelId="{3A3864D3-3811-4498-A49F-5BDEF1664A90}">
      <dsp:nvSpPr>
        <dsp:cNvPr id="0" name=""/>
        <dsp:cNvSpPr/>
      </dsp:nvSpPr>
      <dsp:spPr>
        <a:xfrm>
          <a:off x="0" y="1574287"/>
          <a:ext cx="10515600" cy="2747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74930" rIns="419608" bIns="74930" numCol="1" spcCol="1270" anchor="t" anchorCtr="0">
          <a:noAutofit/>
        </a:bodyPr>
        <a:lstStyle/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600" kern="1200" smtClean="0"/>
            <a:t>Sales employees should only be able to see orders that they have placed. Managers should be able to see all of the orders placed by their subordinates.</a:t>
          </a:r>
          <a:endParaRPr lang="en-US" sz="4600" kern="1200"/>
        </a:p>
      </dsp:txBody>
      <dsp:txXfrm>
        <a:off x="0" y="1574287"/>
        <a:ext cx="10515600" cy="27479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2692E-1F8B-42CD-BCDC-42B2F40A16A8}">
      <dsp:nvSpPr>
        <dsp:cNvPr id="0" name=""/>
        <dsp:cNvSpPr/>
      </dsp:nvSpPr>
      <dsp:spPr>
        <a:xfrm>
          <a:off x="0" y="23249"/>
          <a:ext cx="105156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Existing Options</a:t>
          </a:r>
          <a:endParaRPr lang="en-US" sz="5700" kern="1200"/>
        </a:p>
      </dsp:txBody>
      <dsp:txXfrm>
        <a:off x="66738" y="89987"/>
        <a:ext cx="10382124" cy="1233668"/>
      </dsp:txXfrm>
    </dsp:sp>
    <dsp:sp modelId="{F22F5CFB-361F-4F73-A3A9-DC701C9D412D}">
      <dsp:nvSpPr>
        <dsp:cNvPr id="0" name=""/>
        <dsp:cNvSpPr/>
      </dsp:nvSpPr>
      <dsp:spPr>
        <a:xfrm>
          <a:off x="0" y="1390394"/>
          <a:ext cx="10515600" cy="30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72390" rIns="405384" bIns="72390" numCol="1" spcCol="1270" anchor="t" anchorCtr="0">
          <a:noAutofit/>
        </a:bodyPr>
        <a:lstStyle/>
        <a:p>
          <a:pPr marL="285750" lvl="1" indent="-285750" algn="l" defTabSz="1955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400" kern="1200" smtClean="0"/>
            <a:t>UDFs</a:t>
          </a:r>
          <a:endParaRPr lang="en-US" sz="4400" kern="1200"/>
        </a:p>
        <a:p>
          <a:pPr marL="285750" lvl="1" indent="-285750" algn="l" defTabSz="1955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400" kern="1200" smtClean="0"/>
            <a:t>Views</a:t>
          </a:r>
          <a:endParaRPr lang="en-US" sz="4400" kern="1200"/>
        </a:p>
        <a:p>
          <a:pPr marL="285750" lvl="1" indent="-285750" algn="l" defTabSz="1955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400" kern="1200" smtClean="0"/>
            <a:t>Stored Procedures</a:t>
          </a:r>
          <a:endParaRPr lang="en-US" sz="4400" kern="1200"/>
        </a:p>
        <a:p>
          <a:pPr marL="285750" lvl="1" indent="-285750" algn="l" defTabSz="1955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400" kern="1200" smtClean="0"/>
            <a:t>Application Level Filtering</a:t>
          </a:r>
          <a:endParaRPr lang="en-US" sz="4400" kern="1200"/>
        </a:p>
      </dsp:txBody>
      <dsp:txXfrm>
        <a:off x="0" y="1390394"/>
        <a:ext cx="10515600" cy="30677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66E65-B60E-4F84-B9FB-3D456A5D1566}">
      <dsp:nvSpPr>
        <dsp:cNvPr id="0" name=""/>
        <dsp:cNvSpPr/>
      </dsp:nvSpPr>
      <dsp:spPr>
        <a:xfrm>
          <a:off x="0" y="0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dirty="0" smtClean="0"/>
            <a:t>Affects Results Returned</a:t>
          </a:r>
          <a:endParaRPr lang="en-US" sz="5700" kern="1200" dirty="0"/>
        </a:p>
      </dsp:txBody>
      <dsp:txXfrm>
        <a:off x="2243163" y="0"/>
        <a:ext cx="8272436" cy="1400432"/>
      </dsp:txXfrm>
    </dsp:sp>
    <dsp:sp modelId="{189EB577-8D85-4762-9E39-7F47F3049FF3}">
      <dsp:nvSpPr>
        <dsp:cNvPr id="0" name=""/>
        <dsp:cNvSpPr/>
      </dsp:nvSpPr>
      <dsp:spPr>
        <a:xfrm>
          <a:off x="140043" y="140043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381D2-7F36-46B1-BB1F-180241A55393}">
      <dsp:nvSpPr>
        <dsp:cNvPr id="0" name=""/>
        <dsp:cNvSpPr/>
      </dsp:nvSpPr>
      <dsp:spPr>
        <a:xfrm>
          <a:off x="0" y="1540475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Leverages Functions</a:t>
          </a:r>
          <a:endParaRPr lang="en-US" sz="5700" kern="1200"/>
        </a:p>
      </dsp:txBody>
      <dsp:txXfrm>
        <a:off x="2243163" y="1540475"/>
        <a:ext cx="8272436" cy="1400432"/>
      </dsp:txXfrm>
    </dsp:sp>
    <dsp:sp modelId="{457100F2-AA4B-4CFC-89F6-906185664E8D}">
      <dsp:nvSpPr>
        <dsp:cNvPr id="0" name=""/>
        <dsp:cNvSpPr/>
      </dsp:nvSpPr>
      <dsp:spPr>
        <a:xfrm>
          <a:off x="140043" y="1680519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0D0CD-2E6E-4C13-833D-8496231CB6D1}">
      <dsp:nvSpPr>
        <dsp:cNvPr id="0" name=""/>
        <dsp:cNvSpPr/>
      </dsp:nvSpPr>
      <dsp:spPr>
        <a:xfrm>
          <a:off x="0" y="3080951"/>
          <a:ext cx="10515600" cy="14004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700" kern="1200" smtClean="0"/>
            <a:t>SQL Server Authentication</a:t>
          </a:r>
          <a:endParaRPr lang="en-US" sz="5700" kern="1200"/>
        </a:p>
      </dsp:txBody>
      <dsp:txXfrm>
        <a:off x="2243163" y="3080951"/>
        <a:ext cx="8272436" cy="1400432"/>
      </dsp:txXfrm>
    </dsp:sp>
    <dsp:sp modelId="{EE31E921-7935-4FC0-86F4-0D9C0B294B4A}">
      <dsp:nvSpPr>
        <dsp:cNvPr id="0" name=""/>
        <dsp:cNvSpPr/>
      </dsp:nvSpPr>
      <dsp:spPr>
        <a:xfrm>
          <a:off x="140043" y="3220994"/>
          <a:ext cx="2103120" cy="11203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EB0B1-2039-4968-8CB5-C3CC0D5D7D3D}">
      <dsp:nvSpPr>
        <dsp:cNvPr id="0" name=""/>
        <dsp:cNvSpPr/>
      </dsp:nvSpPr>
      <dsp:spPr>
        <a:xfrm>
          <a:off x="0" y="0"/>
          <a:ext cx="10515600" cy="21334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500" kern="1200" smtClean="0"/>
            <a:t>Plain Text at Rest</a:t>
          </a:r>
          <a:endParaRPr lang="en-US" sz="6500" kern="1200"/>
        </a:p>
      </dsp:txBody>
      <dsp:txXfrm>
        <a:off x="2316467" y="0"/>
        <a:ext cx="8199132" cy="2133471"/>
      </dsp:txXfrm>
    </dsp:sp>
    <dsp:sp modelId="{73FF94C0-CCBF-4953-AE26-B5AE738B0C33}">
      <dsp:nvSpPr>
        <dsp:cNvPr id="0" name=""/>
        <dsp:cNvSpPr/>
      </dsp:nvSpPr>
      <dsp:spPr>
        <a:xfrm>
          <a:off x="213347" y="213347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CA2FF-56A7-495B-958A-028DB14EEC29}">
      <dsp:nvSpPr>
        <dsp:cNvPr id="0" name=""/>
        <dsp:cNvSpPr/>
      </dsp:nvSpPr>
      <dsp:spPr>
        <a:xfrm>
          <a:off x="0" y="2346818"/>
          <a:ext cx="10515600" cy="21334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500" kern="1200" smtClean="0"/>
            <a:t>DBA Can Bypass</a:t>
          </a:r>
          <a:endParaRPr lang="en-US" sz="6500" kern="1200"/>
        </a:p>
      </dsp:txBody>
      <dsp:txXfrm>
        <a:off x="2316467" y="2346818"/>
        <a:ext cx="8199132" cy="2133471"/>
      </dsp:txXfrm>
    </dsp:sp>
    <dsp:sp modelId="{24157226-25F7-48AA-A46D-AA0F32B6F1DD}">
      <dsp:nvSpPr>
        <dsp:cNvPr id="0" name=""/>
        <dsp:cNvSpPr/>
      </dsp:nvSpPr>
      <dsp:spPr>
        <a:xfrm>
          <a:off x="213347" y="2560165"/>
          <a:ext cx="2103120" cy="17067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9893F-EC3C-488B-9611-E48B2040CFDF}">
      <dsp:nvSpPr>
        <dsp:cNvPr id="0" name=""/>
        <dsp:cNvSpPr/>
      </dsp:nvSpPr>
      <dsp:spPr>
        <a:xfrm>
          <a:off x="0" y="359624"/>
          <a:ext cx="10515600" cy="1380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l" defTabSz="2622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900" kern="1200" dirty="0" smtClean="0">
              <a:latin typeface="Consolas" panose="020B0609020204030204" pitchFamily="49" charset="0"/>
            </a:rPr>
            <a:t>email()</a:t>
          </a:r>
          <a:endParaRPr lang="en-US" sz="5900" kern="1200" dirty="0">
            <a:latin typeface="Consolas" panose="020B0609020204030204" pitchFamily="49" charset="0"/>
          </a:endParaRPr>
        </a:p>
      </dsp:txBody>
      <dsp:txXfrm>
        <a:off x="67395" y="427019"/>
        <a:ext cx="10380810" cy="1245809"/>
      </dsp:txXfrm>
    </dsp:sp>
    <dsp:sp modelId="{D0131D92-36A3-4881-86F5-31D6C07AE8E0}">
      <dsp:nvSpPr>
        <dsp:cNvPr id="0" name=""/>
        <dsp:cNvSpPr/>
      </dsp:nvSpPr>
      <dsp:spPr>
        <a:xfrm>
          <a:off x="0" y="1740224"/>
          <a:ext cx="10515600" cy="2381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74930" rIns="419608" bIns="74930" numCol="1" spcCol="1270" anchor="t" anchorCtr="0">
          <a:noAutofit/>
        </a:bodyPr>
        <a:lstStyle/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600" kern="1200" dirty="0" smtClean="0"/>
            <a:t>Used on </a:t>
          </a:r>
          <a:r>
            <a:rPr lang="en-GB" sz="4600" kern="1200" dirty="0" smtClean="0">
              <a:latin typeface="Consolas" panose="020B0609020204030204" pitchFamily="49" charset="0"/>
            </a:rPr>
            <a:t>VARCHAR</a:t>
          </a:r>
          <a:r>
            <a:rPr lang="en-GB" sz="4600" kern="1200" dirty="0" smtClean="0"/>
            <a:t>/</a:t>
          </a:r>
          <a:r>
            <a:rPr lang="en-GB" sz="4600" kern="1200" dirty="0" smtClean="0">
              <a:latin typeface="Consolas" panose="020B0609020204030204" pitchFamily="49" charset="0"/>
            </a:rPr>
            <a:t>NVARCHAR</a:t>
          </a:r>
          <a:r>
            <a:rPr lang="en-GB" sz="4600" kern="1200" dirty="0" smtClean="0"/>
            <a:t> Columns</a:t>
          </a:r>
          <a:endParaRPr lang="en-US" sz="4600" kern="1200" dirty="0"/>
        </a:p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600" kern="1200" dirty="0" smtClean="0"/>
            <a:t>Predefined format</a:t>
          </a:r>
          <a:endParaRPr lang="en-US" sz="4600" kern="1200" dirty="0"/>
        </a:p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4600" kern="1200" smtClean="0"/>
            <a:t>Constant .com suffix</a:t>
          </a:r>
          <a:endParaRPr lang="en-US" sz="4600" kern="1200"/>
        </a:p>
      </dsp:txBody>
      <dsp:txXfrm>
        <a:off x="0" y="1740224"/>
        <a:ext cx="10515600" cy="2381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0BBA5-E272-425E-B7D9-146393EE690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B58FD-C3D4-4AA0-AA5A-4279AE3AB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4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Static slide for when publishing as PDF.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B58FD-C3D4-4AA0-AA5A-4279AE3ABF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49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Static slide for when publishing as PDF.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B58FD-C3D4-4AA0-AA5A-4279AE3ABF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7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hyperlink" Target="http://www.sqlsentry.com/sql-server-books/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://sqlsentry.com/bookJohn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8257" y="2175545"/>
            <a:ext cx="4861981" cy="457239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5731" y="2149397"/>
            <a:ext cx="4661934" cy="953486"/>
          </a:xfrm>
        </p:spPr>
        <p:txBody>
          <a:bodyPr/>
          <a:lstStyle>
            <a:lvl1pPr marL="0" indent="0" algn="r">
              <a:buNone/>
              <a:defRPr sz="2400" i="1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0569"/>
            <a:ext cx="7677665" cy="1672925"/>
          </a:xfrm>
          <a:solidFill>
            <a:srgbClr val="C4123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" descr="sqlsentry-logo-1600 (1)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614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4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0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2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134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0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3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0534" y="609657"/>
            <a:ext cx="2707144" cy="3490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1954" y="555043"/>
            <a:ext cx="2713385" cy="3599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15749" y="609658"/>
            <a:ext cx="2716099" cy="3490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89968" y="2007136"/>
            <a:ext cx="2716098" cy="3490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6784" y="2007136"/>
            <a:ext cx="2717322" cy="3506358"/>
          </a:xfrm>
          <a:prstGeom prst="rect">
            <a:avLst/>
          </a:prstGeom>
        </p:spPr>
      </p:pic>
      <p:sp>
        <p:nvSpPr>
          <p:cNvPr id="8" name="TextBox 7">
            <a:hlinkClick r:id="rId7" tooltip="Free SQL Server eBooks from SQL Sentry"/>
          </p:cNvPr>
          <p:cNvSpPr txBox="1"/>
          <p:nvPr userDrawn="1"/>
        </p:nvSpPr>
        <p:spPr>
          <a:xfrm>
            <a:off x="3389391" y="5777055"/>
            <a:ext cx="587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hlinkClick r:id="rId7"/>
              </a:rPr>
              <a:t>http://www.sqlsentry.com/sql-server-books/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41651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474303" y="427261"/>
            <a:ext cx="4495683" cy="3111781"/>
            <a:chOff x="9338660" y="2437104"/>
            <a:chExt cx="5353050" cy="37052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660" y="2989554"/>
              <a:ext cx="5353050" cy="3152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0636" y="243710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1948892" y="2018977"/>
            <a:ext cx="4428093" cy="3069154"/>
            <a:chOff x="3376439" y="3013914"/>
            <a:chExt cx="5353050" cy="37102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439" y="3571391"/>
              <a:ext cx="5353050" cy="31527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200" y="3013914"/>
              <a:ext cx="3990975" cy="552450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5654464" y="427261"/>
            <a:ext cx="4381839" cy="3045547"/>
            <a:chOff x="7298696" y="3482091"/>
            <a:chExt cx="3370360" cy="234253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696" y="3839587"/>
              <a:ext cx="3370360" cy="198503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0801" y="3482091"/>
              <a:ext cx="1697174" cy="377816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6895215" y="2018977"/>
            <a:ext cx="4411241" cy="3054642"/>
            <a:chOff x="6343148" y="2730330"/>
            <a:chExt cx="5353050" cy="37068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148" y="3284370"/>
              <a:ext cx="5353050" cy="31527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6951" y="2730330"/>
              <a:ext cx="3609974" cy="552451"/>
            </a:xfrm>
            <a:prstGeom prst="rect">
              <a:avLst/>
            </a:prstGeom>
            <a:ln w="31750">
              <a:solidFill>
                <a:srgbClr val="C41230"/>
              </a:solidFill>
            </a:ln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655546" y="5582651"/>
            <a:ext cx="886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Arrange a Demo : </a:t>
            </a:r>
            <a:r>
              <a:rPr lang="en-GB" sz="3200" dirty="0" smtClean="0">
                <a:hlinkClick r:id="rId10"/>
              </a:rPr>
              <a:t>http://sqlsentry.com/bookJohn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569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94703"/>
            <a:ext cx="10515600" cy="178761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8702" y="3682315"/>
            <a:ext cx="7096897" cy="10709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573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90223"/>
            <a:ext cx="6015789" cy="13530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900" y="2935705"/>
            <a:ext cx="7096897" cy="654518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6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090A20-FAA0-428C-BBDF-D4BBF5372EF5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8DEBA6-A4E0-4780-B7A9-6CB12ACBEB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9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1" y="365126"/>
            <a:ext cx="4747061" cy="1027070"/>
          </a:xfrm>
          <a:prstGeom prst="rect">
            <a:avLst/>
          </a:prstGeom>
          <a:solidFill>
            <a:srgbClr val="C4123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4001"/>
            <a:ext cx="10515600" cy="44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2822" y="6722535"/>
            <a:ext cx="12197644" cy="135467"/>
          </a:xfrm>
          <a:prstGeom prst="rect">
            <a:avLst/>
          </a:prstGeom>
          <a:solidFill>
            <a:srgbClr val="C4123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1" descr="sqlsentry-logo-1600 (1)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7" y="6389160"/>
            <a:ext cx="164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68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sqlsentry.com/author/JohnMartin" TargetMode="External"/><Relationship Id="rId2" Type="http://schemas.openxmlformats.org/officeDocument/2006/relationships/hyperlink" Target="mailto:jmartin@sqlsentry.com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DMUnmask" TargetMode="External"/><Relationship Id="rId2" Type="http://schemas.openxmlformats.org/officeDocument/2006/relationships/hyperlink" Target="http://bit.ly/DDMStat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it.ly/DDMFIlterin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GB" sz="5400" dirty="0" smtClean="0"/>
              <a:t>SQL Server Security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682" y="2149397"/>
            <a:ext cx="5588983" cy="953486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Making Row Level Security &amp; Dynamic Data Masking Work for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 Level Security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705734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590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AF8B2E-2984-4012-8887-0C2FF0661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14AF8B2E-2984-4012-8887-0C2FF06617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14AF8B2E-2984-4012-8887-0C2FF0661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14AF8B2E-2984-4012-8887-0C2FF0661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1051A4-2AC1-45F8-AC53-D571E109E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FC1051A4-2AC1-45F8-AC53-D571E109E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FC1051A4-2AC1-45F8-AC53-D571E109E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FC1051A4-2AC1-45F8-AC53-D571E109E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4269DC-2E70-4A9D-A38B-2B021CFAC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894269DC-2E70-4A9D-A38B-2B021CFAC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894269DC-2E70-4A9D-A38B-2B021CFAC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894269DC-2E70-4A9D-A38B-2B021CFAC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BDAD18-346B-4328-9F80-741731268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D4BDAD18-346B-4328-9F80-741731268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D4BDAD18-346B-4328-9F80-741731268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D4BDAD18-346B-4328-9F80-741731268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DA076C-D901-4846-9A99-6861FA1629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0FDA076C-D901-4846-9A99-6861FA1629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0FDA076C-D901-4846-9A99-6861FA1629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0FDA076C-D901-4846-9A99-6861FA1629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1EB812-F44E-42D9-8D1E-6CB24E1CBC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361EB812-F44E-42D9-8D1E-6CB24E1CBC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361EB812-F44E-42D9-8D1E-6CB24E1CBC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361EB812-F44E-42D9-8D1E-6CB24E1CBC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 Level Security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763970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882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 Level Security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020547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52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F2692E-1F8B-42CD-BCDC-42B2F40A1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2F2692E-1F8B-42CD-BCDC-42B2F40A1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2F2692E-1F8B-42CD-BCDC-42B2F40A1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2F2692E-1F8B-42CD-BCDC-42B2F40A1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2F5CFB-361F-4F73-A3A9-DC701C9D4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F22F5CFB-361F-4F73-A3A9-DC701C9D41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F22F5CFB-361F-4F73-A3A9-DC701C9D4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F22F5CFB-361F-4F73-A3A9-DC701C9D4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 Level Security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00014" y="3059000"/>
            <a:ext cx="2344495" cy="339634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41" idx="3"/>
            <a:endCxn id="53" idx="1"/>
          </p:cNvCxnSpPr>
          <p:nvPr/>
        </p:nvCxnSpPr>
        <p:spPr>
          <a:xfrm>
            <a:off x="7057991" y="5572355"/>
            <a:ext cx="864616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32" idx="2"/>
          </p:cNvCxnSpPr>
          <p:nvPr/>
        </p:nvCxnSpPr>
        <p:spPr>
          <a:xfrm>
            <a:off x="6215219" y="4412083"/>
            <a:ext cx="0" cy="62382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3" idx="3"/>
            <a:endCxn id="33" idx="1"/>
          </p:cNvCxnSpPr>
          <p:nvPr/>
        </p:nvCxnSpPr>
        <p:spPr>
          <a:xfrm>
            <a:off x="4681567" y="3875635"/>
            <a:ext cx="69088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1" idx="2"/>
          </p:cNvCxnSpPr>
          <p:nvPr/>
        </p:nvCxnSpPr>
        <p:spPr>
          <a:xfrm>
            <a:off x="3838795" y="2721543"/>
            <a:ext cx="0" cy="61764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996023" y="3339187"/>
            <a:ext cx="1685544" cy="1072896"/>
            <a:chOff x="4035552" y="3040804"/>
            <a:chExt cx="1685544" cy="1072896"/>
          </a:xfrm>
        </p:grpSpPr>
        <p:sp>
          <p:nvSpPr>
            <p:cNvPr id="22" name="Rectangle 21"/>
            <p:cNvSpPr/>
            <p:nvPr/>
          </p:nvSpPr>
          <p:spPr>
            <a:xfrm>
              <a:off x="4035552" y="3040804"/>
              <a:ext cx="1685544" cy="294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35552" y="3040804"/>
              <a:ext cx="1685544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035552" y="3040804"/>
              <a:ext cx="284480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0032" y="3040804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SalesPerson</a:t>
              </a:r>
              <a:endParaRPr lang="en-US" sz="105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35552" y="3335444"/>
              <a:ext cx="1685544" cy="235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20032" y="3357881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SalesPersonID</a:t>
              </a:r>
              <a:endParaRPr lang="en-US" sz="105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035552" y="3571113"/>
              <a:ext cx="1685544" cy="235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20032" y="3593550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EmpID</a:t>
              </a:r>
              <a:endParaRPr lang="en-US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372447" y="3339187"/>
            <a:ext cx="1685544" cy="1072896"/>
            <a:chOff x="6411976" y="3040804"/>
            <a:chExt cx="1685544" cy="1072896"/>
          </a:xfrm>
        </p:grpSpPr>
        <p:sp>
          <p:nvSpPr>
            <p:cNvPr id="31" name="Rectangle 30"/>
            <p:cNvSpPr/>
            <p:nvPr/>
          </p:nvSpPr>
          <p:spPr>
            <a:xfrm>
              <a:off x="6411976" y="3040804"/>
              <a:ext cx="1685544" cy="294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411976" y="3040804"/>
              <a:ext cx="1685544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11976" y="3040804"/>
              <a:ext cx="284480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96456" y="3040804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SalesOrderHeader</a:t>
              </a:r>
              <a:endParaRPr lang="en-US" sz="105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11976" y="3336502"/>
              <a:ext cx="1685544" cy="235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96456" y="3358939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SalesOrderID</a:t>
              </a:r>
              <a:endParaRPr lang="en-US" sz="105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411976" y="3579199"/>
              <a:ext cx="1685544" cy="235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96456" y="3601636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SalesPersonID</a:t>
              </a:r>
              <a:endParaRPr lang="en-US" sz="105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372447" y="5035907"/>
            <a:ext cx="1685544" cy="1072896"/>
            <a:chOff x="6411976" y="4737524"/>
            <a:chExt cx="1685544" cy="1072896"/>
          </a:xfrm>
        </p:grpSpPr>
        <p:sp>
          <p:nvSpPr>
            <p:cNvPr id="40" name="Rectangle 39"/>
            <p:cNvSpPr/>
            <p:nvPr/>
          </p:nvSpPr>
          <p:spPr>
            <a:xfrm>
              <a:off x="6411976" y="4737524"/>
              <a:ext cx="1685544" cy="294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11976" y="4737524"/>
              <a:ext cx="1685544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11976" y="4737524"/>
              <a:ext cx="284480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96456" y="4737524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SalesOrderDetails</a:t>
              </a:r>
              <a:endParaRPr lang="en-US" sz="105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11976" y="5033181"/>
              <a:ext cx="1685544" cy="235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96456" y="5055618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SalesOrderID</a:t>
              </a:r>
              <a:endParaRPr lang="en-US" sz="105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11976" y="5277782"/>
              <a:ext cx="1685544" cy="235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96456" y="5300219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SalesOrderLineID</a:t>
              </a:r>
              <a:endParaRPr lang="en-US" sz="105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411976" y="5519931"/>
              <a:ext cx="1685544" cy="235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96456" y="5542368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ProductID</a:t>
              </a:r>
              <a:endParaRPr lang="en-US" sz="105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922607" y="5035907"/>
            <a:ext cx="1685544" cy="1072896"/>
            <a:chOff x="8962136" y="4737524"/>
            <a:chExt cx="1685544" cy="1072896"/>
          </a:xfrm>
        </p:grpSpPr>
        <p:sp>
          <p:nvSpPr>
            <p:cNvPr id="51" name="Rectangle 50"/>
            <p:cNvSpPr/>
            <p:nvPr/>
          </p:nvSpPr>
          <p:spPr>
            <a:xfrm>
              <a:off x="8962136" y="4737524"/>
              <a:ext cx="1685544" cy="294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962136" y="4737524"/>
              <a:ext cx="1685544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62136" y="4737524"/>
              <a:ext cx="284480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246616" y="4737524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smtClean="0"/>
                <a:t>Product</a:t>
              </a:r>
              <a:endParaRPr lang="en-US" sz="105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962136" y="5029032"/>
              <a:ext cx="1685544" cy="235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246616" y="5051469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ProductID</a:t>
              </a:r>
              <a:endParaRPr lang="en-US" sz="1050" dirty="0"/>
            </a:p>
          </p:txBody>
        </p:sp>
      </p:grpSp>
      <p:sp>
        <p:nvSpPr>
          <p:cNvPr id="57" name="Left Arrow 56"/>
          <p:cNvSpPr/>
          <p:nvPr/>
        </p:nvSpPr>
        <p:spPr>
          <a:xfrm>
            <a:off x="4728957" y="1655842"/>
            <a:ext cx="1628502" cy="672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Employees &amp; Managers</a:t>
            </a:r>
            <a:endParaRPr lang="en-US" sz="1200" dirty="0"/>
          </a:p>
        </p:txBody>
      </p:sp>
      <p:sp>
        <p:nvSpPr>
          <p:cNvPr id="58" name="Right Arrow 57"/>
          <p:cNvSpPr/>
          <p:nvPr/>
        </p:nvSpPr>
        <p:spPr>
          <a:xfrm>
            <a:off x="1398874" y="3604010"/>
            <a:ext cx="1588008" cy="61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Sales Person</a:t>
            </a:r>
            <a:endParaRPr lang="en-US" sz="1200" dirty="0"/>
          </a:p>
        </p:txBody>
      </p:sp>
      <p:sp>
        <p:nvSpPr>
          <p:cNvPr id="59" name="Right Arrow 58"/>
          <p:cNvSpPr/>
          <p:nvPr/>
        </p:nvSpPr>
        <p:spPr>
          <a:xfrm>
            <a:off x="3494734" y="5082389"/>
            <a:ext cx="1588008" cy="61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Sales Data</a:t>
            </a:r>
            <a:endParaRPr lang="en-US" sz="12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2996023" y="1648647"/>
            <a:ext cx="1685544" cy="1072896"/>
            <a:chOff x="2996023" y="1648647"/>
            <a:chExt cx="1685544" cy="1072896"/>
          </a:xfrm>
        </p:grpSpPr>
        <p:sp>
          <p:nvSpPr>
            <p:cNvPr id="10" name="Rectangle 9"/>
            <p:cNvSpPr/>
            <p:nvPr/>
          </p:nvSpPr>
          <p:spPr>
            <a:xfrm>
              <a:off x="2996023" y="1648647"/>
              <a:ext cx="1685544" cy="294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96023" y="1648647"/>
              <a:ext cx="1685544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96023" y="1648647"/>
              <a:ext cx="284480" cy="10728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80503" y="1648647"/>
              <a:ext cx="14010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smtClean="0"/>
                <a:t>Employee</a:t>
              </a:r>
              <a:endParaRPr lang="en-US" sz="1050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996023" y="1943287"/>
              <a:ext cx="1685544" cy="276353"/>
              <a:chOff x="4035552" y="1644904"/>
              <a:chExt cx="1685544" cy="276353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035552" y="1644904"/>
                <a:ext cx="1685544" cy="23562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320032" y="1667341"/>
                <a:ext cx="14010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 err="1" smtClean="0"/>
                  <a:t>EmpID</a:t>
                </a:r>
                <a:endParaRPr lang="en-US" sz="105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996023" y="2178998"/>
              <a:ext cx="1685544" cy="276353"/>
              <a:chOff x="6811264" y="1367535"/>
              <a:chExt cx="1685544" cy="276353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811264" y="1367535"/>
                <a:ext cx="1685544" cy="23562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095744" y="1389972"/>
                <a:ext cx="14010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 err="1" smtClean="0"/>
                  <a:t>ManagerID</a:t>
                </a:r>
                <a:endParaRPr lang="en-US" sz="1050" dirty="0"/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2996023" y="2414522"/>
              <a:ext cx="1685543" cy="2356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280503" y="2431931"/>
              <a:ext cx="13700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err="1" smtClean="0"/>
                <a:t>OrganizationNode</a:t>
              </a:r>
              <a:endParaRPr lang="en-US" sz="1050" dirty="0"/>
            </a:p>
          </p:txBody>
        </p:sp>
      </p:grpSp>
      <p:sp>
        <p:nvSpPr>
          <p:cNvPr id="64" name="Right Arrow 63"/>
          <p:cNvSpPr/>
          <p:nvPr/>
        </p:nvSpPr>
        <p:spPr>
          <a:xfrm>
            <a:off x="1401302" y="2234552"/>
            <a:ext cx="1588008" cy="61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Manager/Employee Hierarchy</a:t>
            </a:r>
            <a:endParaRPr lang="en-US" sz="1200" dirty="0"/>
          </a:p>
        </p:txBody>
      </p:sp>
      <p:sp>
        <p:nvSpPr>
          <p:cNvPr id="65" name="Left Arrow 64"/>
          <p:cNvSpPr/>
          <p:nvPr/>
        </p:nvSpPr>
        <p:spPr>
          <a:xfrm>
            <a:off x="7461781" y="3415365"/>
            <a:ext cx="1628502" cy="672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SCOPE!!</a:t>
            </a:r>
            <a:endParaRPr lang="en-US" sz="12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9250878" y="598527"/>
            <a:ext cx="2315688" cy="1807941"/>
            <a:chOff x="8989621" y="724395"/>
            <a:chExt cx="2315688" cy="1807941"/>
          </a:xfrm>
        </p:grpSpPr>
        <p:sp>
          <p:nvSpPr>
            <p:cNvPr id="68" name="Rounded Rectangle 67"/>
            <p:cNvSpPr/>
            <p:nvPr/>
          </p:nvSpPr>
          <p:spPr>
            <a:xfrm>
              <a:off x="8989621" y="724395"/>
              <a:ext cx="2315688" cy="18079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937" y="846797"/>
              <a:ext cx="1332119" cy="1332119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090283" y="2092682"/>
              <a:ext cx="2085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solidFill>
                    <a:schemeClr val="bg1"/>
                  </a:solidFill>
                </a:rPr>
                <a:t>fn_SecurityClassifier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Bent-Up Arrow 70"/>
          <p:cNvSpPr/>
          <p:nvPr/>
        </p:nvSpPr>
        <p:spPr>
          <a:xfrm rot="10800000">
            <a:off x="6404849" y="1120127"/>
            <a:ext cx="2846028" cy="221800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909951" y="1256678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Security Policy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7" grpId="0" animBg="1"/>
      <p:bldP spid="58" grpId="0" animBg="1"/>
      <p:bldP spid="59" grpId="0" animBg="1"/>
      <p:bldP spid="64" grpId="0" animBg="1"/>
      <p:bldP spid="65" grpId="0" animBg="1"/>
      <p:bldP spid="7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Securing your data with Row Level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Dynamic Data Masking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Hiding in plain sight.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8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Dynamic Data Masking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108819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76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9EB577-8D85-4762-9E39-7F47F3049F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189EB577-8D85-4762-9E39-7F47F3049F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189EB577-8D85-4762-9E39-7F47F3049F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189EB577-8D85-4762-9E39-7F47F3049F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766E65-B60E-4F84-B9FB-3D456A5D1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A766E65-B60E-4F84-B9FB-3D456A5D1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0A766E65-B60E-4F84-B9FB-3D456A5D1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0A766E65-B60E-4F84-B9FB-3D456A5D1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7100F2-AA4B-4CFC-89F6-906185664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457100F2-AA4B-4CFC-89F6-906185664E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457100F2-AA4B-4CFC-89F6-906185664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457100F2-AA4B-4CFC-89F6-906185664E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8381D2-7F36-46B1-BB1F-180241A55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7C8381D2-7F36-46B1-BB1F-180241A553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7C8381D2-7F36-46B1-BB1F-180241A55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7C8381D2-7F36-46B1-BB1F-180241A55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31E921-7935-4FC0-86F4-0D9C0B294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EE31E921-7935-4FC0-86F4-0D9C0B294B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graphicEl>
                                              <a:dgm id="{EE31E921-7935-4FC0-86F4-0D9C0B294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EE31E921-7935-4FC0-86F4-0D9C0B294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10D0CD-2E6E-4C13-833D-8496231CB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graphicEl>
                                              <a:dgm id="{3F10D0CD-2E6E-4C13-833D-8496231CB6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3F10D0CD-2E6E-4C13-833D-8496231CB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3F10D0CD-2E6E-4C13-833D-8496231CB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439360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68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FF94C0-CCBF-4953-AE26-B5AE738B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73FF94C0-CCBF-4953-AE26-B5AE738B0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73FF94C0-CCBF-4953-AE26-B5AE738B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73FF94C0-CCBF-4953-AE26-B5AE738B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0EB0B1-2039-4968-8CB5-C3CC0D5D7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A0EB0B1-2039-4968-8CB5-C3CC0D5D7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A0EB0B1-2039-4968-8CB5-C3CC0D5D7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A0EB0B1-2039-4968-8CB5-C3CC0D5D7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157226-25F7-48AA-A46D-AA0F32B6F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24157226-25F7-48AA-A46D-AA0F32B6F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24157226-25F7-48AA-A46D-AA0F32B6F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24157226-25F7-48AA-A46D-AA0F32B6F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3CA2FF-56A7-495B-958A-028DB14EE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D83CA2FF-56A7-495B-958A-028DB14EEC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D83CA2FF-56A7-495B-958A-028DB14EE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D83CA2FF-56A7-495B-958A-028DB14EE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15" y="2168541"/>
            <a:ext cx="2112202" cy="3252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945" y="1190316"/>
            <a:ext cx="1297031" cy="1956451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5" idx="1"/>
            <a:endCxn id="4" idx="3"/>
          </p:cNvCxnSpPr>
          <p:nvPr/>
        </p:nvCxnSpPr>
        <p:spPr>
          <a:xfrm rot="10800000" flipV="1">
            <a:off x="3596617" y="2168542"/>
            <a:ext cx="5681328" cy="1626280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98919" y="1124849"/>
            <a:ext cx="322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SELECT Name,     	</a:t>
            </a:r>
            <a:r>
              <a:rPr lang="en-GB" dirty="0" err="1" smtClean="0">
                <a:latin typeface="Consolas" panose="020B0609020204030204" pitchFamily="49" charset="0"/>
              </a:rPr>
              <a:t>NationalIDNumber</a:t>
            </a:r>
            <a:endParaRPr lang="en-GB" dirty="0" smtClean="0">
              <a:latin typeface="Consolas" panose="020B0609020204030204" pitchFamily="49" charset="0"/>
            </a:endParaRPr>
          </a:p>
          <a:p>
            <a:r>
              <a:rPr lang="en-GB" dirty="0" smtClean="0">
                <a:latin typeface="Consolas" panose="020B0609020204030204" pitchFamily="49" charset="0"/>
              </a:rPr>
              <a:t>FROM </a:t>
            </a:r>
            <a:r>
              <a:rPr lang="en-GB" dirty="0" err="1" smtClean="0">
                <a:latin typeface="Consolas" panose="020B0609020204030204" pitchFamily="49" charset="0"/>
              </a:rPr>
              <a:t>Person.Person</a:t>
            </a:r>
            <a:r>
              <a:rPr lang="en-GB" dirty="0" smtClean="0"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15" y="2168541"/>
            <a:ext cx="2112202" cy="3252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945" y="1190316"/>
            <a:ext cx="1297031" cy="1956451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5" idx="1"/>
            <a:endCxn id="4" idx="3"/>
          </p:cNvCxnSpPr>
          <p:nvPr/>
        </p:nvCxnSpPr>
        <p:spPr>
          <a:xfrm rot="10800000" flipV="1">
            <a:off x="3596617" y="2168542"/>
            <a:ext cx="5681328" cy="1626280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98919" y="1124849"/>
            <a:ext cx="322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SELECT Name,     	</a:t>
            </a:r>
            <a:r>
              <a:rPr lang="en-GB" dirty="0" err="1" smtClean="0">
                <a:latin typeface="Consolas" panose="020B0609020204030204" pitchFamily="49" charset="0"/>
              </a:rPr>
              <a:t>NationalIDNumber</a:t>
            </a:r>
            <a:endParaRPr lang="en-GB" dirty="0" smtClean="0">
              <a:latin typeface="Consolas" panose="020B0609020204030204" pitchFamily="49" charset="0"/>
            </a:endParaRPr>
          </a:p>
          <a:p>
            <a:r>
              <a:rPr lang="en-GB" dirty="0" smtClean="0">
                <a:latin typeface="Consolas" panose="020B0609020204030204" pitchFamily="49" charset="0"/>
              </a:rPr>
              <a:t>FROM </a:t>
            </a:r>
            <a:r>
              <a:rPr lang="en-GB" dirty="0" err="1" smtClean="0">
                <a:latin typeface="Consolas" panose="020B0609020204030204" pitchFamily="49" charset="0"/>
              </a:rPr>
              <a:t>Person.Person</a:t>
            </a:r>
            <a:r>
              <a:rPr lang="en-GB" dirty="0" smtClean="0"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60" y="2038691"/>
            <a:ext cx="2968513" cy="165030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71460" y="2178029"/>
            <a:ext cx="1748988" cy="173715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1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44623 0.027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05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John Q Martin</a:t>
            </a:r>
          </a:p>
          <a:p>
            <a:pPr marL="0" indent="0">
              <a:buNone/>
            </a:pPr>
            <a:r>
              <a:rPr lang="en-GB" sz="2800" i="1" dirty="0" smtClean="0"/>
              <a:t>Solutions Engineer – SQL Sentry</a:t>
            </a: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en-GB" sz="1600" b="1" dirty="0" smtClean="0"/>
              <a:t>Twitter :</a:t>
            </a:r>
            <a:r>
              <a:rPr lang="en-GB" sz="1600" dirty="0" smtClean="0"/>
              <a:t> @</a:t>
            </a:r>
            <a:r>
              <a:rPr lang="en-GB" sz="1600" dirty="0" err="1" smtClean="0"/>
              <a:t>SQLDiplomat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Email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2"/>
              </a:rPr>
              <a:t>jmartin@sqlsentry.com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b="1" dirty="0" smtClean="0"/>
              <a:t>Blog :</a:t>
            </a:r>
            <a:r>
              <a:rPr lang="en-GB" sz="1600" dirty="0" smtClean="0"/>
              <a:t> </a:t>
            </a:r>
            <a:r>
              <a:rPr lang="en-GB" sz="1600" dirty="0" smtClean="0">
                <a:hlinkClick r:id="rId3"/>
              </a:rPr>
              <a:t>http://blogs.sqlsentry.com/author/JohnMartin</a:t>
            </a:r>
            <a:endParaRPr lang="en-US" sz="1600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GB" sz="2000" dirty="0" smtClean="0"/>
              <a:t>Over a decade of experience with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BI</a:t>
            </a:r>
          </a:p>
          <a:p>
            <a:endParaRPr lang="en-GB" sz="1800" dirty="0" smtClean="0"/>
          </a:p>
          <a:p>
            <a:r>
              <a:rPr lang="en-GB" sz="2000" dirty="0" smtClean="0"/>
              <a:t>Worked for Microsoft as a Premier Field Engineer (PFE) in the UK</a:t>
            </a:r>
            <a:endParaRPr lang="en-US" sz="2000" dirty="0"/>
          </a:p>
        </p:txBody>
      </p:sp>
      <p:pic>
        <p:nvPicPr>
          <p:cNvPr id="2050" name="Picture 2" descr="http://blogs.sqlsentry.com/wp-content/uploads/heads/JohnMar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50" y="450526"/>
            <a:ext cx="1883338" cy="1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9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15" y="2168541"/>
            <a:ext cx="2112202" cy="3252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945" y="1190316"/>
            <a:ext cx="1297031" cy="1956451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5" idx="1"/>
            <a:endCxn id="4" idx="3"/>
          </p:cNvCxnSpPr>
          <p:nvPr/>
        </p:nvCxnSpPr>
        <p:spPr>
          <a:xfrm rot="10800000" flipV="1">
            <a:off x="3596617" y="2168542"/>
            <a:ext cx="5681328" cy="1626280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98919" y="1124849"/>
            <a:ext cx="322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SELECT Name,     	</a:t>
            </a:r>
            <a:r>
              <a:rPr lang="en-GB" dirty="0" err="1" smtClean="0">
                <a:latin typeface="Consolas" panose="020B0609020204030204" pitchFamily="49" charset="0"/>
              </a:rPr>
              <a:t>NationalIDNumber</a:t>
            </a:r>
            <a:endParaRPr lang="en-GB" dirty="0" smtClean="0">
              <a:latin typeface="Consolas" panose="020B0609020204030204" pitchFamily="49" charset="0"/>
            </a:endParaRPr>
          </a:p>
          <a:p>
            <a:r>
              <a:rPr lang="en-GB" dirty="0" smtClean="0">
                <a:latin typeface="Consolas" panose="020B0609020204030204" pitchFamily="49" charset="0"/>
              </a:rPr>
              <a:t>FROM </a:t>
            </a:r>
            <a:r>
              <a:rPr lang="en-GB" dirty="0" err="1" smtClean="0">
                <a:latin typeface="Consolas" panose="020B0609020204030204" pitchFamily="49" charset="0"/>
              </a:rPr>
              <a:t>Person.Person</a:t>
            </a:r>
            <a:r>
              <a:rPr lang="en-GB" dirty="0" smtClean="0"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835" y="2221455"/>
            <a:ext cx="2968513" cy="165030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71460" y="2178029"/>
            <a:ext cx="1748988" cy="173715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15" y="2168541"/>
            <a:ext cx="2112202" cy="325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505" y="3387493"/>
            <a:ext cx="1403909" cy="2117667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6" idx="1"/>
            <a:endCxn id="4" idx="3"/>
          </p:cNvCxnSpPr>
          <p:nvPr/>
        </p:nvCxnSpPr>
        <p:spPr>
          <a:xfrm rot="10800000">
            <a:off x="3596617" y="3794823"/>
            <a:ext cx="5627888" cy="651505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56416" y="4571808"/>
            <a:ext cx="322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SELECT Name,     	</a:t>
            </a:r>
            <a:r>
              <a:rPr lang="en-GB" dirty="0" err="1" smtClean="0">
                <a:latin typeface="Consolas" panose="020B0609020204030204" pitchFamily="49" charset="0"/>
              </a:rPr>
              <a:t>NationalIDNumber</a:t>
            </a:r>
            <a:endParaRPr lang="en-GB" dirty="0" smtClean="0">
              <a:latin typeface="Consolas" panose="020B0609020204030204" pitchFamily="49" charset="0"/>
            </a:endParaRPr>
          </a:p>
          <a:p>
            <a:r>
              <a:rPr lang="en-GB" dirty="0" smtClean="0">
                <a:latin typeface="Consolas" panose="020B0609020204030204" pitchFamily="49" charset="0"/>
              </a:rPr>
              <a:t>FROM </a:t>
            </a:r>
            <a:r>
              <a:rPr lang="en-GB" dirty="0" err="1" smtClean="0">
                <a:latin typeface="Consolas" panose="020B0609020204030204" pitchFamily="49" charset="0"/>
              </a:rPr>
              <a:t>Person.Person</a:t>
            </a:r>
            <a:r>
              <a:rPr lang="en-GB" dirty="0" smtClean="0"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6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15" y="2168541"/>
            <a:ext cx="2112202" cy="325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505" y="3387493"/>
            <a:ext cx="1403909" cy="2117667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6" idx="1"/>
            <a:endCxn id="4" idx="3"/>
          </p:cNvCxnSpPr>
          <p:nvPr/>
        </p:nvCxnSpPr>
        <p:spPr>
          <a:xfrm rot="10800000">
            <a:off x="3596617" y="3794823"/>
            <a:ext cx="5627888" cy="651505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56416" y="4571808"/>
            <a:ext cx="322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SELECT Name,     	</a:t>
            </a:r>
            <a:r>
              <a:rPr lang="en-GB" dirty="0" err="1" smtClean="0">
                <a:latin typeface="Consolas" panose="020B0609020204030204" pitchFamily="49" charset="0"/>
              </a:rPr>
              <a:t>NationalIDNumber</a:t>
            </a:r>
            <a:endParaRPr lang="en-GB" dirty="0" smtClean="0">
              <a:latin typeface="Consolas" panose="020B0609020204030204" pitchFamily="49" charset="0"/>
            </a:endParaRPr>
          </a:p>
          <a:p>
            <a:r>
              <a:rPr lang="en-GB" dirty="0" smtClean="0">
                <a:latin typeface="Consolas" panose="020B0609020204030204" pitchFamily="49" charset="0"/>
              </a:rPr>
              <a:t>FROM </a:t>
            </a:r>
            <a:r>
              <a:rPr lang="en-GB" dirty="0" err="1" smtClean="0">
                <a:latin typeface="Consolas" panose="020B0609020204030204" pitchFamily="49" charset="0"/>
              </a:rPr>
              <a:t>Person.Person</a:t>
            </a:r>
            <a:r>
              <a:rPr lang="en-GB" dirty="0" smtClean="0"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" y="2038691"/>
            <a:ext cx="2968514" cy="1650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667180" y="2620515"/>
            <a:ext cx="1748988" cy="173715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44584 0.09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15" y="2168541"/>
            <a:ext cx="2112202" cy="325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505" y="3387493"/>
            <a:ext cx="1403909" cy="2117667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6" idx="1"/>
            <a:endCxn id="4" idx="3"/>
          </p:cNvCxnSpPr>
          <p:nvPr/>
        </p:nvCxnSpPr>
        <p:spPr>
          <a:xfrm rot="10800000">
            <a:off x="3596617" y="3794823"/>
            <a:ext cx="5627888" cy="651505"/>
          </a:xfrm>
          <a:prstGeom prst="bent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56416" y="4571808"/>
            <a:ext cx="322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</a:rPr>
              <a:t>SELECT Name,     	</a:t>
            </a:r>
            <a:r>
              <a:rPr lang="en-GB" dirty="0" err="1" smtClean="0">
                <a:latin typeface="Consolas" panose="020B0609020204030204" pitchFamily="49" charset="0"/>
              </a:rPr>
              <a:t>NationalIDNumber</a:t>
            </a:r>
            <a:endParaRPr lang="en-GB" dirty="0" smtClean="0">
              <a:latin typeface="Consolas" panose="020B0609020204030204" pitchFamily="49" charset="0"/>
            </a:endParaRPr>
          </a:p>
          <a:p>
            <a:r>
              <a:rPr lang="en-GB" dirty="0" smtClean="0">
                <a:latin typeface="Consolas" panose="020B0609020204030204" pitchFamily="49" charset="0"/>
              </a:rPr>
              <a:t>FROM </a:t>
            </a:r>
            <a:r>
              <a:rPr lang="en-GB" dirty="0" err="1" smtClean="0">
                <a:latin typeface="Consolas" panose="020B0609020204030204" pitchFamily="49" charset="0"/>
              </a:rPr>
              <a:t>Person.Person</a:t>
            </a:r>
            <a:r>
              <a:rPr lang="en-GB" dirty="0" smtClean="0"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759" y="2681422"/>
            <a:ext cx="2968514" cy="1650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667180" y="2620515"/>
            <a:ext cx="1748988" cy="173715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944928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301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79893F-EC3C-488B-9611-E48B2040C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9479893F-EC3C-488B-9611-E48B2040CF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9479893F-EC3C-488B-9611-E48B2040C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9479893F-EC3C-488B-9611-E48B2040C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131D92-36A3-4881-86F5-31D6C07A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D0131D92-36A3-4881-86F5-31D6C07AE8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D0131D92-36A3-4881-86F5-31D6C07A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D0131D92-36A3-4881-86F5-31D6C07AE8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356304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13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9AE18D-8A50-48A7-A662-7490D72F90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8A9AE18D-8A50-48A7-A662-7490D72F90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8A9AE18D-8A50-48A7-A662-7490D72F90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8A9AE18D-8A50-48A7-A662-7490D72F90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9577FE-9BCA-42DB-BFC2-CF76CDBE4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289577FE-9BCA-42DB-BFC2-CF76CDBE47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289577FE-9BCA-42DB-BFC2-CF76CDBE4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289577FE-9BCA-42DB-BFC2-CF76CDBE4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93DDEF-CF69-4A21-8E14-1B4103DFE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graphicEl>
                                              <a:dgm id="{8493DDEF-CF69-4A21-8E14-1B4103DFE8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graphicEl>
                                              <a:dgm id="{8493DDEF-CF69-4A21-8E14-1B4103DFE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8493DDEF-CF69-4A21-8E14-1B4103DFE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EF5362-42C0-4AF3-97C6-DC13251AC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5CEF5362-42C0-4AF3-97C6-DC13251AC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5CEF5362-42C0-4AF3-97C6-DC13251AC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5CEF5362-42C0-4AF3-97C6-DC13251AC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Data Masking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788206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45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9E2771-8995-4A21-B2AC-793625108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2F9E2771-8995-4A21-B2AC-793625108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F9E2771-8995-4A21-B2AC-793625108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2F9E2771-8995-4A21-B2AC-793625108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C74235-63CD-40C4-ACDF-86409E00C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9CC74235-63CD-40C4-ACDF-86409E00C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9CC74235-63CD-40C4-ACDF-86409E00C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9CC74235-63CD-40C4-ACDF-86409E00C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 invite to the masquerade.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Row Level Security</a:t>
            </a:r>
            <a:endParaRPr lang="en-US" sz="28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47527695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Dynamic Data Masking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300582"/>
              </p:ext>
            </p:extLst>
          </p:nvPr>
        </p:nvGraphicFramePr>
        <p:xfrm>
          <a:off x="6172200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Rectangle 13"/>
          <p:cNvSpPr/>
          <p:nvPr/>
        </p:nvSpPr>
        <p:spPr>
          <a:xfrm>
            <a:off x="750888" y="1778000"/>
            <a:ext cx="5332412" cy="4114800"/>
          </a:xfrm>
          <a:prstGeom prst="rect">
            <a:avLst/>
          </a:prstGeom>
          <a:noFill/>
          <a:ln w="41275" cap="rnd">
            <a:solidFill>
              <a:srgbClr val="C4123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7588" y="1778000"/>
            <a:ext cx="5332412" cy="4114800"/>
          </a:xfrm>
          <a:prstGeom prst="rect">
            <a:avLst/>
          </a:prstGeom>
          <a:noFill/>
          <a:ln w="41275" cap="rnd">
            <a:solidFill>
              <a:srgbClr val="C4123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r. Ketchum’s Journal Makes A List Of Questionable Publisher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9" y="537716"/>
            <a:ext cx="3991897" cy="42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0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 Items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i="1" dirty="0" smtClean="0"/>
              <a:t>Fix </a:t>
            </a:r>
            <a:r>
              <a:rPr lang="en-GB" i="1" dirty="0" err="1" smtClean="0"/>
              <a:t>show_statistics</a:t>
            </a:r>
            <a:r>
              <a:rPr lang="en-GB" i="1" dirty="0" smtClean="0"/>
              <a:t> issue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bit.ly/DDMStats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GB" i="1" dirty="0" smtClean="0"/>
              <a:t>Enhance UNMASK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bit.ly/DDMUnmask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i="1" dirty="0" smtClean="0"/>
              <a:t>Prevent Filtering on Masked Columns</a:t>
            </a:r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bit.ly/DDMFIltering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Thanks for your time, any feedback is always appreciated. For both the event and speaker.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31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422602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3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78A6C3-A386-4BCB-91FC-B36F7ED0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B378A6C3-A386-4BCB-91FC-B36F7ED0F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B378A6C3-A386-4BCB-91FC-B36F7ED0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B378A6C3-A386-4BCB-91FC-B36F7ED0F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8740D9-5B05-4321-8001-782BBFDCD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DD8740D9-5B05-4321-8001-782BBFDCDA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DD8740D9-5B05-4321-8001-782BBFDCD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DD8740D9-5B05-4321-8001-782BBFDCD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CEAF6E-7D98-437E-8370-D36DC25C5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67CEAF6E-7D98-437E-8370-D36DC25C5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67CEAF6E-7D98-437E-8370-D36DC25C5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67CEAF6E-7D98-437E-8370-D36DC25C5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8BEE80-6CD5-4BE6-AF48-9495AACF8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EE8BEE80-6CD5-4BE6-AF48-9495AACF89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EE8BEE80-6CD5-4BE6-AF48-9495AACF8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EE8BEE80-6CD5-4BE6-AF48-9495AACF8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ABFFEA-2012-4ABB-81E9-B5355946E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D1ABFFEA-2012-4ABB-81E9-B5355946E2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D1ABFFEA-2012-4ABB-81E9-B5355946E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D1ABFFEA-2012-4ABB-81E9-B5355946E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506777-C8D2-4165-8431-D0C50F673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83506777-C8D2-4165-8431-D0C50F673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83506777-C8D2-4165-8431-D0C50F673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83506777-C8D2-4165-8431-D0C50F673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Principals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788484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5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F6E725-1D3F-40E2-A356-BC4C57BB8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26F6E725-1D3F-40E2-A356-BC4C57BB85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6F6E725-1D3F-40E2-A356-BC4C57BB8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26F6E725-1D3F-40E2-A356-BC4C57BB8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03C831-9D0B-47D2-AAB9-B19026A0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F703C831-9D0B-47D2-AAB9-B19026A04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F703C831-9D0B-47D2-AAB9-B19026A0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F703C831-9D0B-47D2-AAB9-B19026A0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A4ED48-FEFB-4AA4-AA02-EF6F1121A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6DA4ED48-FEFB-4AA4-AA02-EF6F1121AC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6DA4ED48-FEFB-4AA4-AA02-EF6F1121A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6DA4ED48-FEFB-4AA4-AA02-EF6F1121A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C0E781-CF05-441C-91F8-2B1BA3B0D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5DC0E781-CF05-441C-91F8-2B1BA3B0D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5DC0E781-CF05-441C-91F8-2B1BA3B0D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5DC0E781-CF05-441C-91F8-2B1BA3B0D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3621AB-AA4D-441A-8F30-FCB17C02D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533621AB-AA4D-441A-8F30-FCB17C02D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533621AB-AA4D-441A-8F30-FCB17C02D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533621AB-AA4D-441A-8F30-FCB17C02D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D0E231-1B65-488D-BE27-ED0A5C96C3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ADD0E231-1B65-488D-BE27-ED0A5C96C3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ADD0E231-1B65-488D-BE27-ED0A5C96C3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ADD0E231-1B65-488D-BE27-ED0A5C96C3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Principals</a:t>
            </a:r>
            <a:endParaRPr lang="en-US" dirty="0"/>
          </a:p>
        </p:txBody>
      </p:sp>
      <p:sp>
        <p:nvSpPr>
          <p:cNvPr id="4" name="Donut 3"/>
          <p:cNvSpPr>
            <a:spLocks noChangeAspect="1"/>
          </p:cNvSpPr>
          <p:nvPr/>
        </p:nvSpPr>
        <p:spPr>
          <a:xfrm>
            <a:off x="2172837" y="1535167"/>
            <a:ext cx="4940460" cy="4940460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>
            <a:spLocks noChangeAspect="1"/>
          </p:cNvSpPr>
          <p:nvPr/>
        </p:nvSpPr>
        <p:spPr>
          <a:xfrm>
            <a:off x="2790394" y="2152724"/>
            <a:ext cx="3705345" cy="370534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>
            <a:spLocks noChangeAspect="1"/>
          </p:cNvSpPr>
          <p:nvPr/>
        </p:nvSpPr>
        <p:spPr>
          <a:xfrm>
            <a:off x="3407951" y="2770281"/>
            <a:ext cx="2470230" cy="2470230"/>
          </a:xfrm>
          <a:prstGeom prst="donu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>
            <a:spLocks noChangeAspect="1"/>
          </p:cNvSpPr>
          <p:nvPr/>
        </p:nvSpPr>
        <p:spPr>
          <a:xfrm>
            <a:off x="4025508" y="3387838"/>
            <a:ext cx="1235115" cy="1235115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7113293" y="3611379"/>
            <a:ext cx="3490549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6495737" y="3611380"/>
            <a:ext cx="4108105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5878180" y="3611380"/>
            <a:ext cx="4725663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260623" y="3611381"/>
            <a:ext cx="5343220" cy="788027"/>
          </a:xfrm>
          <a:prstGeom prst="leftArrow">
            <a:avLst/>
          </a:prstGeom>
          <a:solidFill>
            <a:srgbClr val="C0000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Defence In 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8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 Level 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it and how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1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Row Level Security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970624"/>
              </p:ext>
            </p:extLst>
          </p:nvPr>
        </p:nvGraphicFramePr>
        <p:xfrm>
          <a:off x="838200" y="1524001"/>
          <a:ext cx="10515600" cy="448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2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205CF5-2DA4-43F4-8432-1DDB54FF7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9B205CF5-2DA4-43F4-8432-1DDB54FF7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9B205CF5-2DA4-43F4-8432-1DDB54FF7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9B205CF5-2DA4-43F4-8432-1DDB54FF7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F444CE-38CC-4D60-A1FE-7C95C80CA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1F444CE-38CC-4D60-A1FE-7C95C80CA7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01F444CE-38CC-4D60-A1FE-7C95C80CA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01F444CE-38CC-4D60-A1FE-7C95C80CA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0DD110-0980-442D-9409-322E739AD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120DD110-0980-442D-9409-322E739AD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120DD110-0980-442D-9409-322E739AD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120DD110-0980-442D-9409-322E739AD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B7F9FF-A90F-423C-9C8F-37AAD3E43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7FB7F9FF-A90F-423C-9C8F-37AAD3E43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7FB7F9FF-A90F-423C-9C8F-37AAD3E43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7FB7F9FF-A90F-423C-9C8F-37AAD3E43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94135C-4AB7-41BE-B1FF-06D242FEA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2A94135C-4AB7-41BE-B1FF-06D242FEA7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graphicEl>
                                              <a:dgm id="{2A94135C-4AB7-41BE-B1FF-06D242FEA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2A94135C-4AB7-41BE-B1FF-06D242FEA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D5DA28F-E3EE-47C8-9F4C-913C9FD6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graphicEl>
                                              <a:dgm id="{FD5DA28F-E3EE-47C8-9F4C-913C9FD6DD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FD5DA28F-E3EE-47C8-9F4C-913C9FD6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FD5DA28F-E3EE-47C8-9F4C-913C9FD6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F7F7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1E4E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418</Words>
  <Application>Microsoft Office PowerPoint</Application>
  <PresentationFormat>Widescreen</PresentationFormat>
  <Paragraphs>145</Paragraphs>
  <Slides>31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Verdana</vt:lpstr>
      <vt:lpstr>Office Theme</vt:lpstr>
      <vt:lpstr>SQL Server Security</vt:lpstr>
      <vt:lpstr>About Me</vt:lpstr>
      <vt:lpstr>PowerPoint Presentation</vt:lpstr>
      <vt:lpstr>PowerPoint Presentation</vt:lpstr>
      <vt:lpstr>Agenda</vt:lpstr>
      <vt:lpstr>Security Principals</vt:lpstr>
      <vt:lpstr>Security Principals</vt:lpstr>
      <vt:lpstr>Row Level Security</vt:lpstr>
      <vt:lpstr>Row Level Security</vt:lpstr>
      <vt:lpstr>Row Level Security</vt:lpstr>
      <vt:lpstr>Row Level Security</vt:lpstr>
      <vt:lpstr>Row Level Security</vt:lpstr>
      <vt:lpstr>Row Level Security</vt:lpstr>
      <vt:lpstr>Demo</vt:lpstr>
      <vt:lpstr>Dynamic Data Masking</vt:lpstr>
      <vt:lpstr>Dynamic Data Masking</vt:lpstr>
      <vt:lpstr>Dynamic Data Masking</vt:lpstr>
      <vt:lpstr>Dynamic Data Masking</vt:lpstr>
      <vt:lpstr>Dynamic Data Masking</vt:lpstr>
      <vt:lpstr>Dynamic Data Masking</vt:lpstr>
      <vt:lpstr>Dynamic Data Masking</vt:lpstr>
      <vt:lpstr>Dynamic Data Masking</vt:lpstr>
      <vt:lpstr>Dynamic Data Masking</vt:lpstr>
      <vt:lpstr>Dynamic Data Masking</vt:lpstr>
      <vt:lpstr>Dynamic Data Masking</vt:lpstr>
      <vt:lpstr>Dynamic Data Masking</vt:lpstr>
      <vt:lpstr>Demo</vt:lpstr>
      <vt:lpstr>Summary</vt:lpstr>
      <vt:lpstr>Questions</vt:lpstr>
      <vt:lpstr>Connect Items</vt:lpstr>
      <vt:lpstr>Thank You!</vt:lpstr>
    </vt:vector>
  </TitlesOfParts>
  <Company>SQL Sentry,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Martin</dc:creator>
  <cp:lastModifiedBy>John Martin</cp:lastModifiedBy>
  <cp:revision>30</cp:revision>
  <dcterms:created xsi:type="dcterms:W3CDTF">2016-08-03T09:18:26Z</dcterms:created>
  <dcterms:modified xsi:type="dcterms:W3CDTF">2016-08-25T16:06:37Z</dcterms:modified>
</cp:coreProperties>
</file>